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9a05a9486d54a3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be9448170f54783"/>
  </p:sldMasterIdLst>
  <p:sldIdLst>
    <p:sldId xmlns:r="http://schemas.openxmlformats.org/officeDocument/2006/relationships" id="256" r:id="Rc0bab070a0e24106"/>
    <p:sldId xmlns:r="http://schemas.openxmlformats.org/officeDocument/2006/relationships" id="257" r:id="R423a4e42523e4bd5"/>
    <p:sldId xmlns:r="http://schemas.openxmlformats.org/officeDocument/2006/relationships" id="258" r:id="Rd65ff918a23b4fd3"/>
    <p:sldId xmlns:r="http://schemas.openxmlformats.org/officeDocument/2006/relationships" id="259" r:id="R953c194b4d9c44fe"/>
    <p:sldId xmlns:r="http://schemas.openxmlformats.org/officeDocument/2006/relationships" id="260" r:id="R6ad06790e2da4e67"/>
    <p:sldId xmlns:r="http://schemas.openxmlformats.org/officeDocument/2006/relationships" id="261" r:id="R63100e576a114152"/>
    <p:sldId xmlns:r="http://schemas.openxmlformats.org/officeDocument/2006/relationships" id="262" r:id="Rb8ffce9854f6493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be9448170f54783" /><Relationship Type="http://schemas.openxmlformats.org/officeDocument/2006/relationships/slide" Target="/ppt/slides/slide1.xml" Id="Rc0bab070a0e24106" /><Relationship Type="http://schemas.openxmlformats.org/officeDocument/2006/relationships/slide" Target="/ppt/slides/slide2.xml" Id="R423a4e42523e4bd5" /><Relationship Type="http://schemas.openxmlformats.org/officeDocument/2006/relationships/slide" Target="/ppt/slides/slide3.xml" Id="Rd65ff918a23b4fd3" /><Relationship Type="http://schemas.openxmlformats.org/officeDocument/2006/relationships/slide" Target="/ppt/slides/slide4.xml" Id="R953c194b4d9c44fe" /><Relationship Type="http://schemas.openxmlformats.org/officeDocument/2006/relationships/slide" Target="/ppt/slides/slide5.xml" Id="R6ad06790e2da4e67" /><Relationship Type="http://schemas.openxmlformats.org/officeDocument/2006/relationships/slide" Target="/ppt/slides/slide6.xml" Id="R63100e576a114152" /><Relationship Type="http://schemas.openxmlformats.org/officeDocument/2006/relationships/slide" Target="/ppt/slides/slide7.xml" Id="Rb8ffce9854f6493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6e2fa5660d8408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b00cc989c64fb7" /><Relationship Type="http://schemas.openxmlformats.org/officeDocument/2006/relationships/theme" Target="/ppt/slideMasters/theme/theme1.xml" Id="Rabc1e990908e494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db00cc989c64fb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267ba45ed9494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46238ada624fe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54b36b75504dd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6f9a6cda7c4d1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edf19083b74a5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2e208cbc8e46e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f1f40895dd406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WELLE GRUPPEN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WELLE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WELLE GRUPPEN AS ble etablert [år] og holder til i Øyer.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WELLE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WELLE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WELLE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13 034 398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1 209 883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737 307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98 710 034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215 747 189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WELLE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WELLE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WELLE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Hundervegen 33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2636 Øyer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61 05 62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post@wellegruppen.no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www.wellegruppen.no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930 658 413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WELLE GRUPPEN AS</a:t>
            </a:r>
          </a:p>
        </p:txBody>
      </p:sp>
    </p:spTree>
  </p:cSld>
  <p:clrMapOvr>
    <a:masterClrMapping xmlns:a="http://schemas.openxmlformats.org/drawingml/2006/main"/>
  </p:clrMapOvr>
</p:sld>
</file>