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661acdf39a4c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be930a230349c3"/>
  </p:sldMasterIdLst>
  <p:sldIdLst>
    <p:sldId xmlns:r="http://schemas.openxmlformats.org/officeDocument/2006/relationships" id="256" r:id="R2e204e14b9a746af"/>
    <p:sldId xmlns:r="http://schemas.openxmlformats.org/officeDocument/2006/relationships" id="257" r:id="R21736418b2524514"/>
    <p:sldId xmlns:r="http://schemas.openxmlformats.org/officeDocument/2006/relationships" id="258" r:id="R329eda6975d64a20"/>
    <p:sldId xmlns:r="http://schemas.openxmlformats.org/officeDocument/2006/relationships" id="259" r:id="R4fba934194dc4ca8"/>
    <p:sldId xmlns:r="http://schemas.openxmlformats.org/officeDocument/2006/relationships" id="260" r:id="R78db7b9576654a2c"/>
    <p:sldId xmlns:r="http://schemas.openxmlformats.org/officeDocument/2006/relationships" id="261" r:id="Ra7b191d0fdd442b2"/>
    <p:sldId xmlns:r="http://schemas.openxmlformats.org/officeDocument/2006/relationships" id="262" r:id="Rc8860d88a5c944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e930a230349c3" /><Relationship Type="http://schemas.openxmlformats.org/officeDocument/2006/relationships/slide" Target="/ppt/slides/slide1.xml" Id="R2e204e14b9a746af" /><Relationship Type="http://schemas.openxmlformats.org/officeDocument/2006/relationships/slide" Target="/ppt/slides/slide2.xml" Id="R21736418b2524514" /><Relationship Type="http://schemas.openxmlformats.org/officeDocument/2006/relationships/slide" Target="/ppt/slides/slide3.xml" Id="R329eda6975d64a20" /><Relationship Type="http://schemas.openxmlformats.org/officeDocument/2006/relationships/slide" Target="/ppt/slides/slide4.xml" Id="R4fba934194dc4ca8" /><Relationship Type="http://schemas.openxmlformats.org/officeDocument/2006/relationships/slide" Target="/ppt/slides/slide5.xml" Id="R78db7b9576654a2c" /><Relationship Type="http://schemas.openxmlformats.org/officeDocument/2006/relationships/slide" Target="/ppt/slides/slide6.xml" Id="Ra7b191d0fdd442b2" /><Relationship Type="http://schemas.openxmlformats.org/officeDocument/2006/relationships/slide" Target="/ppt/slides/slide7.xml" Id="Rc8860d88a5c944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91fcfec1048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5fc29c7444b8a" /><Relationship Type="http://schemas.openxmlformats.org/officeDocument/2006/relationships/theme" Target="/ppt/slideMasters/theme/theme1.xml" Id="Rb700c87707c648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85fc29c7444b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1fb4faec249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12330501e40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33670659644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8d0a54a0b46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8f6d3481d49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b100434a54f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7eb7cda7f46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NORE-INVEST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106 178 163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97 013 707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106 531 069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886 107 904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911 855 595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KRISTINE ØRPEN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ØRPEN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32149555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930 667 218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NORE-INVEST AS</a:t>
            </a:r>
          </a:p>
        </p:txBody>
      </p:sp>
    </p:spTree>
  </p:cSld>
  <p:clrMapOvr>
    <a:masterClrMapping xmlns:a="http://schemas.openxmlformats.org/drawingml/2006/main"/>
  </p:clrMapOvr>
</p:sld>
</file>