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a0dddc89204a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dbc642d474456e"/>
  </p:sldMasterIdLst>
  <p:sldIdLst>
    <p:sldId xmlns:r="http://schemas.openxmlformats.org/officeDocument/2006/relationships" id="256" r:id="R3c0ad07b772c48df"/>
    <p:sldId xmlns:r="http://schemas.openxmlformats.org/officeDocument/2006/relationships" id="257" r:id="Re764c6fffaa74a66"/>
    <p:sldId xmlns:r="http://schemas.openxmlformats.org/officeDocument/2006/relationships" id="258" r:id="R8d65e17b86d44b15"/>
    <p:sldId xmlns:r="http://schemas.openxmlformats.org/officeDocument/2006/relationships" id="259" r:id="R15352bbf4db3415f"/>
    <p:sldId xmlns:r="http://schemas.openxmlformats.org/officeDocument/2006/relationships" id="260" r:id="Rdb6a212beebf4fb6"/>
    <p:sldId xmlns:r="http://schemas.openxmlformats.org/officeDocument/2006/relationships" id="261" r:id="R0e0172589cc94849"/>
    <p:sldId xmlns:r="http://schemas.openxmlformats.org/officeDocument/2006/relationships" id="262" r:id="R03fcfcbef3fa4f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dbc642d474456e" /><Relationship Type="http://schemas.openxmlformats.org/officeDocument/2006/relationships/slide" Target="/ppt/slides/slide1.xml" Id="R3c0ad07b772c48df" /><Relationship Type="http://schemas.openxmlformats.org/officeDocument/2006/relationships/slide" Target="/ppt/slides/slide2.xml" Id="Re764c6fffaa74a66" /><Relationship Type="http://schemas.openxmlformats.org/officeDocument/2006/relationships/slide" Target="/ppt/slides/slide3.xml" Id="R8d65e17b86d44b15" /><Relationship Type="http://schemas.openxmlformats.org/officeDocument/2006/relationships/slide" Target="/ppt/slides/slide4.xml" Id="R15352bbf4db3415f" /><Relationship Type="http://schemas.openxmlformats.org/officeDocument/2006/relationships/slide" Target="/ppt/slides/slide5.xml" Id="Rdb6a212beebf4fb6" /><Relationship Type="http://schemas.openxmlformats.org/officeDocument/2006/relationships/slide" Target="/ppt/slides/slide6.xml" Id="R0e0172589cc94849" /><Relationship Type="http://schemas.openxmlformats.org/officeDocument/2006/relationships/slide" Target="/ppt/slides/slide7.xml" Id="R03fcfcbef3fa4f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fa1a9db4344a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fb187f38d4216" /><Relationship Type="http://schemas.openxmlformats.org/officeDocument/2006/relationships/theme" Target="/ppt/slideMasters/theme/theme1.xml" Id="R32c235dedcd14c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ffb187f38d42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c88fbb5844a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a0c356d9a4d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3c4e303e042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5e5845c044d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25bff2fc224b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90c3fd7c440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67a6d055e45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GRAVFERDSHJELPA LOM OG SKJÅK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GRAVFERDSHJELPA LOM OG SKJÅK AS ble etablert [år] og holder til i Lom.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2 203 717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208 693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162 602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471 874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1 699 222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SPERSTAD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Ulstadveg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2686 Lom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930 667 463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GRAVFERDSHJELPA LOM OG SKJÅK AS</a:t>
            </a:r>
          </a:p>
        </p:txBody>
      </p:sp>
    </p:spTree>
  </p:cSld>
  <p:clrMapOvr>
    <a:masterClrMapping xmlns:a="http://schemas.openxmlformats.org/drawingml/2006/main"/>
  </p:clrMapOvr>
</p:sld>
</file>