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c83139fdbf84f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9f490029abe43d9"/>
  </p:sldMasterIdLst>
  <p:sldIdLst>
    <p:sldId xmlns:r="http://schemas.openxmlformats.org/officeDocument/2006/relationships" id="256" r:id="Reb3e23e519154902"/>
    <p:sldId xmlns:r="http://schemas.openxmlformats.org/officeDocument/2006/relationships" id="257" r:id="Rbf3c2f594d074b69"/>
    <p:sldId xmlns:r="http://schemas.openxmlformats.org/officeDocument/2006/relationships" id="258" r:id="Rcd51e932337e4d03"/>
    <p:sldId xmlns:r="http://schemas.openxmlformats.org/officeDocument/2006/relationships" id="259" r:id="Refcbc9588a094be4"/>
    <p:sldId xmlns:r="http://schemas.openxmlformats.org/officeDocument/2006/relationships" id="260" r:id="R264a66ed29a04a6b"/>
    <p:sldId xmlns:r="http://schemas.openxmlformats.org/officeDocument/2006/relationships" id="261" r:id="R480f5b09989a4bf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f490029abe43d9" /><Relationship Type="http://schemas.openxmlformats.org/officeDocument/2006/relationships/slide" Target="/ppt/slides/slide1.xml" Id="Reb3e23e519154902" /><Relationship Type="http://schemas.openxmlformats.org/officeDocument/2006/relationships/slide" Target="/ppt/slides/slide2.xml" Id="Rbf3c2f594d074b69" /><Relationship Type="http://schemas.openxmlformats.org/officeDocument/2006/relationships/slide" Target="/ppt/slides/slide3.xml" Id="Rcd51e932337e4d03" /><Relationship Type="http://schemas.openxmlformats.org/officeDocument/2006/relationships/slide" Target="/ppt/slides/slide4.xml" Id="Refcbc9588a094be4" /><Relationship Type="http://schemas.openxmlformats.org/officeDocument/2006/relationships/slide" Target="/ppt/slides/slide5.xml" Id="R264a66ed29a04a6b" /><Relationship Type="http://schemas.openxmlformats.org/officeDocument/2006/relationships/slide" Target="/ppt/slides/slide6.xml" Id="R480f5b09989a4bf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675d6f112948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1e13526d5447f5" /><Relationship Type="http://schemas.openxmlformats.org/officeDocument/2006/relationships/theme" Target="/ppt/slideMasters/theme/theme1.xml" Id="R7e72688c69604df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1e13526d5447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06896cc4b946c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546ea691c74c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30ebcf69b4d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1ccc1d557940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c79aa6d00545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38072f3d174c0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ALEKSANDER BLIKSHAVN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BLIKSHAVN AS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ALEKSANDER BLIKSHAVN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 allé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1540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930 668 192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ALEKSANDER BLIKSHAVN AS</a:t>
            </a:r>
          </a:p>
        </p:txBody>
      </p:sp>
    </p:spTree>
  </p:cSld>
  <p:clrMapOvr>
    <a:masterClrMapping xmlns:a="http://schemas.openxmlformats.org/drawingml/2006/main"/>
  </p:clrMapOvr>
</p:sld>
</file>