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336b95295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6791edfc54fec"/>
  </p:sldMasterIdLst>
  <p:sldIdLst>
    <p:sldId xmlns:r="http://schemas.openxmlformats.org/officeDocument/2006/relationships" id="256" r:id="R028b47f0b74b4374"/>
    <p:sldId xmlns:r="http://schemas.openxmlformats.org/officeDocument/2006/relationships" id="257" r:id="R10b4f47cb65f4999"/>
    <p:sldId xmlns:r="http://schemas.openxmlformats.org/officeDocument/2006/relationships" id="258" r:id="R4eb3b66bd3324fad"/>
    <p:sldId xmlns:r="http://schemas.openxmlformats.org/officeDocument/2006/relationships" id="259" r:id="Rbc0c3c2378444b1e"/>
    <p:sldId xmlns:r="http://schemas.openxmlformats.org/officeDocument/2006/relationships" id="260" r:id="Rcdd3e297b86041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6791edfc54fec" /><Relationship Type="http://schemas.openxmlformats.org/officeDocument/2006/relationships/slide" Target="/ppt/slides/slide1.xml" Id="R028b47f0b74b4374" /><Relationship Type="http://schemas.openxmlformats.org/officeDocument/2006/relationships/slide" Target="/ppt/slides/slide2.xml" Id="R10b4f47cb65f4999" /><Relationship Type="http://schemas.openxmlformats.org/officeDocument/2006/relationships/slide" Target="/ppt/slides/slide3.xml" Id="R4eb3b66bd3324fad" /><Relationship Type="http://schemas.openxmlformats.org/officeDocument/2006/relationships/slide" Target="/ppt/slides/slide4.xml" Id="Rbc0c3c2378444b1e" /><Relationship Type="http://schemas.openxmlformats.org/officeDocument/2006/relationships/slide" Target="/ppt/slides/slide5.xml" Id="Rcdd3e297b86041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6342a29f4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e6fe7dfdc465a" /><Relationship Type="http://schemas.openxmlformats.org/officeDocument/2006/relationships/theme" Target="/ppt/slideMasters/theme/theme1.xml" Id="R85ffb6579ed2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e6fe7dfdc46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bd6d02ac9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092e03b71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f7daae7e640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55026b5a7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9fd62b96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AM-LYDTJENESTER ANDREAS MELGÅRD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AM-LYDTJENESTER ANDREAS MELGÅRD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AM-LYDTJENESTER ANDREAS MELGÅRD ble etablert [år] og holder til i Sparbu.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AM-LYDTJENESTER ANDREAS MELGÅRD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AM-LYDTJENESTER ANDREAS MELGÅRD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AM-LYDTJENESTER ANDREAS MELGÅRD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7710 Sparbu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930 668 583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AM-LYDTJENESTER ANDREAS MELGÅRD</a:t>
            </a:r>
          </a:p>
        </p:txBody>
      </p:sp>
    </p:spTree>
  </p:cSld>
  <p:clrMapOvr>
    <a:masterClrMapping xmlns:a="http://schemas.openxmlformats.org/drawingml/2006/main"/>
  </p:clrMapOvr>
</p:sld>
</file>