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073a578a2746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282941d34643ee"/>
  </p:sldMasterIdLst>
  <p:sldIdLst>
    <p:sldId xmlns:r="http://schemas.openxmlformats.org/officeDocument/2006/relationships" id="256" r:id="R5979d3c6977a44b7"/>
    <p:sldId xmlns:r="http://schemas.openxmlformats.org/officeDocument/2006/relationships" id="257" r:id="R91fb5f699e684a6f"/>
    <p:sldId xmlns:r="http://schemas.openxmlformats.org/officeDocument/2006/relationships" id="258" r:id="R02588ca0c7d242d0"/>
    <p:sldId xmlns:r="http://schemas.openxmlformats.org/officeDocument/2006/relationships" id="259" r:id="Ra9312740bf844aa9"/>
    <p:sldId xmlns:r="http://schemas.openxmlformats.org/officeDocument/2006/relationships" id="260" r:id="Ra6ce1b688b13450b"/>
    <p:sldId xmlns:r="http://schemas.openxmlformats.org/officeDocument/2006/relationships" id="261" r:id="Rcc1992fabb254990"/>
    <p:sldId xmlns:r="http://schemas.openxmlformats.org/officeDocument/2006/relationships" id="262" r:id="Rd91f3ad44cf94f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282941d34643ee" /><Relationship Type="http://schemas.openxmlformats.org/officeDocument/2006/relationships/slide" Target="/ppt/slides/slide1.xml" Id="R5979d3c6977a44b7" /><Relationship Type="http://schemas.openxmlformats.org/officeDocument/2006/relationships/slide" Target="/ppt/slides/slide2.xml" Id="R91fb5f699e684a6f" /><Relationship Type="http://schemas.openxmlformats.org/officeDocument/2006/relationships/slide" Target="/ppt/slides/slide3.xml" Id="R02588ca0c7d242d0" /><Relationship Type="http://schemas.openxmlformats.org/officeDocument/2006/relationships/slide" Target="/ppt/slides/slide4.xml" Id="Ra9312740bf844aa9" /><Relationship Type="http://schemas.openxmlformats.org/officeDocument/2006/relationships/slide" Target="/ppt/slides/slide5.xml" Id="Ra6ce1b688b13450b" /><Relationship Type="http://schemas.openxmlformats.org/officeDocument/2006/relationships/slide" Target="/ppt/slides/slide6.xml" Id="Rcc1992fabb254990" /><Relationship Type="http://schemas.openxmlformats.org/officeDocument/2006/relationships/slide" Target="/ppt/slides/slide7.xml" Id="Rd91f3ad44cf94f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6b8509c7594d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c81f373004e92" /><Relationship Type="http://schemas.openxmlformats.org/officeDocument/2006/relationships/theme" Target="/ppt/slideMasters/theme/theme1.xml" Id="R905cc5a2819b4f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bc81f373004e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8b46813b24f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bf5d014f3842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e826d27494b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c90bb7ff7a4f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c26d31c9f46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27b63de5a4e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20fe763f94f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TREMA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TREMA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728 758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465 776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16 278 551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GROOS HELMER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GROOS HELMER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Holmenveien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lars@kalaas.no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930 668 656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TREMA AS</a:t>
            </a:r>
          </a:p>
        </p:txBody>
      </p:sp>
    </p:spTree>
  </p:cSld>
  <p:clrMapOvr>
    <a:masterClrMapping xmlns:a="http://schemas.openxmlformats.org/drawingml/2006/main"/>
  </p:clrMapOvr>
</p:sld>
</file>