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2a3077a8b142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261a7291074df1"/>
  </p:sldMasterIdLst>
  <p:sldIdLst>
    <p:sldId xmlns:r="http://schemas.openxmlformats.org/officeDocument/2006/relationships" id="256" r:id="R552cc8fb8cea47a8"/>
    <p:sldId xmlns:r="http://schemas.openxmlformats.org/officeDocument/2006/relationships" id="257" r:id="R7ee1ace5f7014605"/>
    <p:sldId xmlns:r="http://schemas.openxmlformats.org/officeDocument/2006/relationships" id="258" r:id="R35d2253831f04115"/>
    <p:sldId xmlns:r="http://schemas.openxmlformats.org/officeDocument/2006/relationships" id="259" r:id="R39ee561e4d9d4f27"/>
    <p:sldId xmlns:r="http://schemas.openxmlformats.org/officeDocument/2006/relationships" id="260" r:id="R3758ba6e1ce04c1b"/>
    <p:sldId xmlns:r="http://schemas.openxmlformats.org/officeDocument/2006/relationships" id="261" r:id="R1344c5e3b027426b"/>
    <p:sldId xmlns:r="http://schemas.openxmlformats.org/officeDocument/2006/relationships" id="262" r:id="R9b0621ca397c43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61a7291074df1" /><Relationship Type="http://schemas.openxmlformats.org/officeDocument/2006/relationships/slide" Target="/ppt/slides/slide1.xml" Id="R552cc8fb8cea47a8" /><Relationship Type="http://schemas.openxmlformats.org/officeDocument/2006/relationships/slide" Target="/ppt/slides/slide2.xml" Id="R7ee1ace5f7014605" /><Relationship Type="http://schemas.openxmlformats.org/officeDocument/2006/relationships/slide" Target="/ppt/slides/slide3.xml" Id="R35d2253831f04115" /><Relationship Type="http://schemas.openxmlformats.org/officeDocument/2006/relationships/slide" Target="/ppt/slides/slide4.xml" Id="R39ee561e4d9d4f27" /><Relationship Type="http://schemas.openxmlformats.org/officeDocument/2006/relationships/slide" Target="/ppt/slides/slide5.xml" Id="R3758ba6e1ce04c1b" /><Relationship Type="http://schemas.openxmlformats.org/officeDocument/2006/relationships/slide" Target="/ppt/slides/slide6.xml" Id="R1344c5e3b027426b" /><Relationship Type="http://schemas.openxmlformats.org/officeDocument/2006/relationships/slide" Target="/ppt/slides/slide7.xml" Id="R9b0621ca397c43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9275328af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8a8692cbc4e63" /><Relationship Type="http://schemas.openxmlformats.org/officeDocument/2006/relationships/theme" Target="/ppt/slideMasters/theme/theme1.xml" Id="R6aed1d781b4d44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8a8692cbc4e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3149ca76f49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360e12208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b1c510bc44f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0de6c19b14b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ffc8904c94e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c815276f24b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6f550bb374e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3 757 817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2 672 313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17 858 319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JAN GROOS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JAN GROOS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lars@kalaas.no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