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70a70ec12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f7895b2c54ab8"/>
  </p:sldMasterIdLst>
  <p:sldIdLst>
    <p:sldId xmlns:r="http://schemas.openxmlformats.org/officeDocument/2006/relationships" id="256" r:id="Rb6ac0cadcd6a4868"/>
    <p:sldId xmlns:r="http://schemas.openxmlformats.org/officeDocument/2006/relationships" id="257" r:id="Rf428d42b6e4641c8"/>
    <p:sldId xmlns:r="http://schemas.openxmlformats.org/officeDocument/2006/relationships" id="258" r:id="R67eb28cc8a064b09"/>
    <p:sldId xmlns:r="http://schemas.openxmlformats.org/officeDocument/2006/relationships" id="259" r:id="Rcfa7f279c3724ac0"/>
    <p:sldId xmlns:r="http://schemas.openxmlformats.org/officeDocument/2006/relationships" id="260" r:id="R474620910a074016"/>
    <p:sldId xmlns:r="http://schemas.openxmlformats.org/officeDocument/2006/relationships" id="261" r:id="R6cd514d94c844298"/>
    <p:sldId xmlns:r="http://schemas.openxmlformats.org/officeDocument/2006/relationships" id="262" r:id="R66ca836f73d4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f7895b2c54ab8" /><Relationship Type="http://schemas.openxmlformats.org/officeDocument/2006/relationships/slide" Target="/ppt/slides/slide1.xml" Id="Rb6ac0cadcd6a4868" /><Relationship Type="http://schemas.openxmlformats.org/officeDocument/2006/relationships/slide" Target="/ppt/slides/slide2.xml" Id="Rf428d42b6e4641c8" /><Relationship Type="http://schemas.openxmlformats.org/officeDocument/2006/relationships/slide" Target="/ppt/slides/slide3.xml" Id="R67eb28cc8a064b09" /><Relationship Type="http://schemas.openxmlformats.org/officeDocument/2006/relationships/slide" Target="/ppt/slides/slide4.xml" Id="Rcfa7f279c3724ac0" /><Relationship Type="http://schemas.openxmlformats.org/officeDocument/2006/relationships/slide" Target="/ppt/slides/slide5.xml" Id="R474620910a074016" /><Relationship Type="http://schemas.openxmlformats.org/officeDocument/2006/relationships/slide" Target="/ppt/slides/slide6.xml" Id="R6cd514d94c844298" /><Relationship Type="http://schemas.openxmlformats.org/officeDocument/2006/relationships/slide" Target="/ppt/slides/slide7.xml" Id="R66ca836f73d4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b0077dfb9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5ddb8c1047d3" /><Relationship Type="http://schemas.openxmlformats.org/officeDocument/2006/relationships/theme" Target="/ppt/slideMasters/theme/theme1.xml" Id="R8cb5bf49d6e1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05ddb8c1047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6c1f5787c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094f7bcb9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4ad8a8c2d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af4f10fc44c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a6dd0e7cf47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b1e71745848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4922f42ea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TVEITO CNC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TVEITO CNC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5 047 040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5 820 848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TVEITO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Blåveisstien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TVEITO CNC AS</a:t>
            </a:r>
          </a:p>
        </p:txBody>
      </p:sp>
    </p:spTree>
  </p:cSld>
  <p:clrMapOvr>
    <a:masterClrMapping xmlns:a="http://schemas.openxmlformats.org/drawingml/2006/main"/>
  </p:clrMapOvr>
</p:sld>
</file>