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125fc7e0ca47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d7d1abc5e04053"/>
  </p:sldMasterIdLst>
  <p:sldIdLst>
    <p:sldId xmlns:r="http://schemas.openxmlformats.org/officeDocument/2006/relationships" id="256" r:id="R3486705ffabd45d9"/>
    <p:sldId xmlns:r="http://schemas.openxmlformats.org/officeDocument/2006/relationships" id="257" r:id="Rc804c7cb95f7454a"/>
    <p:sldId xmlns:r="http://schemas.openxmlformats.org/officeDocument/2006/relationships" id="258" r:id="R2cd8d85263604e72"/>
    <p:sldId xmlns:r="http://schemas.openxmlformats.org/officeDocument/2006/relationships" id="259" r:id="Rd336acdcb9a14fe6"/>
    <p:sldId xmlns:r="http://schemas.openxmlformats.org/officeDocument/2006/relationships" id="260" r:id="Rc78a13c5735640b0"/>
    <p:sldId xmlns:r="http://schemas.openxmlformats.org/officeDocument/2006/relationships" id="261" r:id="R519ca69939a74292"/>
    <p:sldId xmlns:r="http://schemas.openxmlformats.org/officeDocument/2006/relationships" id="262" r:id="R85d7e22267c248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d7d1abc5e04053" /><Relationship Type="http://schemas.openxmlformats.org/officeDocument/2006/relationships/slide" Target="/ppt/slides/slide1.xml" Id="R3486705ffabd45d9" /><Relationship Type="http://schemas.openxmlformats.org/officeDocument/2006/relationships/slide" Target="/ppt/slides/slide2.xml" Id="Rc804c7cb95f7454a" /><Relationship Type="http://schemas.openxmlformats.org/officeDocument/2006/relationships/slide" Target="/ppt/slides/slide3.xml" Id="R2cd8d85263604e72" /><Relationship Type="http://schemas.openxmlformats.org/officeDocument/2006/relationships/slide" Target="/ppt/slides/slide4.xml" Id="Rd336acdcb9a14fe6" /><Relationship Type="http://schemas.openxmlformats.org/officeDocument/2006/relationships/slide" Target="/ppt/slides/slide5.xml" Id="Rc78a13c5735640b0" /><Relationship Type="http://schemas.openxmlformats.org/officeDocument/2006/relationships/slide" Target="/ppt/slides/slide6.xml" Id="R519ca69939a74292" /><Relationship Type="http://schemas.openxmlformats.org/officeDocument/2006/relationships/slide" Target="/ppt/slides/slide7.xml" Id="R85d7e22267c248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fe4f5e934641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b2e9e2d454d44" /><Relationship Type="http://schemas.openxmlformats.org/officeDocument/2006/relationships/theme" Target="/ppt/slideMasters/theme/theme1.xml" Id="R52583b097c864e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eb2e9e2d454d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de6a6a08c40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b38ebeab948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5916f051046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0221e8d0f45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2c987582f40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afed700b448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ecbc0b71443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HDW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HDW HOLDING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DAVID WEYDAHL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Salmakertunet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1423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930 678 775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HDW HOLDING AS</a:t>
            </a:r>
          </a:p>
        </p:txBody>
      </p:sp>
    </p:spTree>
  </p:cSld>
  <p:clrMapOvr>
    <a:masterClrMapping xmlns:a="http://schemas.openxmlformats.org/drawingml/2006/main"/>
  </p:clrMapOvr>
</p:sld>
</file>