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f676265b7b49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fb5e9a74dd4ae6"/>
  </p:sldMasterIdLst>
  <p:sldIdLst>
    <p:sldId xmlns:r="http://schemas.openxmlformats.org/officeDocument/2006/relationships" id="256" r:id="Rcbf9826e7f4b47bf"/>
    <p:sldId xmlns:r="http://schemas.openxmlformats.org/officeDocument/2006/relationships" id="257" r:id="R0b72b96b93784a46"/>
    <p:sldId xmlns:r="http://schemas.openxmlformats.org/officeDocument/2006/relationships" id="258" r:id="R067f8966866a487c"/>
    <p:sldId xmlns:r="http://schemas.openxmlformats.org/officeDocument/2006/relationships" id="259" r:id="R3583ec0bc4cc4e1f"/>
    <p:sldId xmlns:r="http://schemas.openxmlformats.org/officeDocument/2006/relationships" id="260" r:id="R820f89a700954f1f"/>
    <p:sldId xmlns:r="http://schemas.openxmlformats.org/officeDocument/2006/relationships" id="261" r:id="R2d685f2e0e344157"/>
    <p:sldId xmlns:r="http://schemas.openxmlformats.org/officeDocument/2006/relationships" id="262" r:id="Rc90e26543d6a41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b5e9a74dd4ae6" /><Relationship Type="http://schemas.openxmlformats.org/officeDocument/2006/relationships/slide" Target="/ppt/slides/slide1.xml" Id="Rcbf9826e7f4b47bf" /><Relationship Type="http://schemas.openxmlformats.org/officeDocument/2006/relationships/slide" Target="/ppt/slides/slide2.xml" Id="R0b72b96b93784a46" /><Relationship Type="http://schemas.openxmlformats.org/officeDocument/2006/relationships/slide" Target="/ppt/slides/slide3.xml" Id="R067f8966866a487c" /><Relationship Type="http://schemas.openxmlformats.org/officeDocument/2006/relationships/slide" Target="/ppt/slides/slide4.xml" Id="R3583ec0bc4cc4e1f" /><Relationship Type="http://schemas.openxmlformats.org/officeDocument/2006/relationships/slide" Target="/ppt/slides/slide5.xml" Id="R820f89a700954f1f" /><Relationship Type="http://schemas.openxmlformats.org/officeDocument/2006/relationships/slide" Target="/ppt/slides/slide6.xml" Id="R2d685f2e0e344157" /><Relationship Type="http://schemas.openxmlformats.org/officeDocument/2006/relationships/slide" Target="/ppt/slides/slide7.xml" Id="Rc90e26543d6a41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afed11d9d49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f40b546f2419b" /><Relationship Type="http://schemas.openxmlformats.org/officeDocument/2006/relationships/theme" Target="/ppt/slideMasters/theme/theme1.xml" Id="R62d638568bbe41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9f40b546f241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1b66a47f24d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cf801f53244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3b6a037d44e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12ef88e30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ad08b34e540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d256e0a3344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78136fdca48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BOXSTYLE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BOXSTYLE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BOXSTYLE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BOXSTYLE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BOXSTYLE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BOXSTYLE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−363 470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−342 942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BOXSTYLE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RAITIS MACANS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BOXSTYLE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Bondelia hage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vs1@inbox.lv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930 679 089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BOXSTYLE AS</a:t>
            </a:r>
          </a:p>
        </p:txBody>
      </p:sp>
    </p:spTree>
  </p:cSld>
  <p:clrMapOvr>
    <a:masterClrMapping xmlns:a="http://schemas.openxmlformats.org/drawingml/2006/main"/>
  </p:clrMapOvr>
</p:sld>
</file>