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e047da1fe74c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a6ae2e8fa44cbe"/>
  </p:sldMasterIdLst>
  <p:sldIdLst>
    <p:sldId xmlns:r="http://schemas.openxmlformats.org/officeDocument/2006/relationships" id="256" r:id="Rd5f05ebcf87e4941"/>
    <p:sldId xmlns:r="http://schemas.openxmlformats.org/officeDocument/2006/relationships" id="257" r:id="R4787ccf4dfce4acb"/>
    <p:sldId xmlns:r="http://schemas.openxmlformats.org/officeDocument/2006/relationships" id="258" r:id="R6cc66b440d27448f"/>
    <p:sldId xmlns:r="http://schemas.openxmlformats.org/officeDocument/2006/relationships" id="259" r:id="Rcde0c944f4984fa5"/>
    <p:sldId xmlns:r="http://schemas.openxmlformats.org/officeDocument/2006/relationships" id="260" r:id="R5fb7000bdca148a7"/>
    <p:sldId xmlns:r="http://schemas.openxmlformats.org/officeDocument/2006/relationships" id="261" r:id="Ra2c08e2109ce4abf"/>
    <p:sldId xmlns:r="http://schemas.openxmlformats.org/officeDocument/2006/relationships" id="262" r:id="Rd523ecbd63894a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a6ae2e8fa44cbe" /><Relationship Type="http://schemas.openxmlformats.org/officeDocument/2006/relationships/slide" Target="/ppt/slides/slide1.xml" Id="Rd5f05ebcf87e4941" /><Relationship Type="http://schemas.openxmlformats.org/officeDocument/2006/relationships/slide" Target="/ppt/slides/slide2.xml" Id="R4787ccf4dfce4acb" /><Relationship Type="http://schemas.openxmlformats.org/officeDocument/2006/relationships/slide" Target="/ppt/slides/slide3.xml" Id="R6cc66b440d27448f" /><Relationship Type="http://schemas.openxmlformats.org/officeDocument/2006/relationships/slide" Target="/ppt/slides/slide4.xml" Id="Rcde0c944f4984fa5" /><Relationship Type="http://schemas.openxmlformats.org/officeDocument/2006/relationships/slide" Target="/ppt/slides/slide5.xml" Id="R5fb7000bdca148a7" /><Relationship Type="http://schemas.openxmlformats.org/officeDocument/2006/relationships/slide" Target="/ppt/slides/slide6.xml" Id="Ra2c08e2109ce4abf" /><Relationship Type="http://schemas.openxmlformats.org/officeDocument/2006/relationships/slide" Target="/ppt/slides/slide7.xml" Id="Rd523ecbd63894a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3e58d6d1c344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83f330c7846dd" /><Relationship Type="http://schemas.openxmlformats.org/officeDocument/2006/relationships/theme" Target="/ppt/slideMasters/theme/theme1.xml" Id="R3c3ecdaa390d40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f83f330c7846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2d43a8cd54c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ff7bdc2d348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9bf9df8aa4b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f5fabd47241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39101e29645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3820b71e849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0bdd506d242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SVAI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SVAI EIENDOM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−331 942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4 884 590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24 884 590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ANDESKJÆR INVEST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THEA INVEST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ÅKERBAKKEN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Markens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930 679 739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SVAI EIENDOM AS</a:t>
            </a:r>
          </a:p>
        </p:txBody>
      </p:sp>
    </p:spTree>
  </p:cSld>
  <p:clrMapOvr>
    <a:masterClrMapping xmlns:a="http://schemas.openxmlformats.org/drawingml/2006/main"/>
  </p:clrMapOvr>
</p:sld>
</file>