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e56b1b125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1ca59a9c04a21"/>
  </p:sldMasterIdLst>
  <p:sldIdLst>
    <p:sldId xmlns:r="http://schemas.openxmlformats.org/officeDocument/2006/relationships" id="256" r:id="Rd70b919ddc404397"/>
    <p:sldId xmlns:r="http://schemas.openxmlformats.org/officeDocument/2006/relationships" id="257" r:id="R707e785b67974267"/>
    <p:sldId xmlns:r="http://schemas.openxmlformats.org/officeDocument/2006/relationships" id="258" r:id="R530bcc111d9746aa"/>
    <p:sldId xmlns:r="http://schemas.openxmlformats.org/officeDocument/2006/relationships" id="259" r:id="R80eaeb2ea7ef47a6"/>
    <p:sldId xmlns:r="http://schemas.openxmlformats.org/officeDocument/2006/relationships" id="260" r:id="R158edfa17ca94a49"/>
    <p:sldId xmlns:r="http://schemas.openxmlformats.org/officeDocument/2006/relationships" id="261" r:id="R1ce86e270c7f4810"/>
    <p:sldId xmlns:r="http://schemas.openxmlformats.org/officeDocument/2006/relationships" id="262" r:id="Rcde0eecfecda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1ca59a9c04a21" /><Relationship Type="http://schemas.openxmlformats.org/officeDocument/2006/relationships/slide" Target="/ppt/slides/slide1.xml" Id="Rd70b919ddc404397" /><Relationship Type="http://schemas.openxmlformats.org/officeDocument/2006/relationships/slide" Target="/ppt/slides/slide2.xml" Id="R707e785b67974267" /><Relationship Type="http://schemas.openxmlformats.org/officeDocument/2006/relationships/slide" Target="/ppt/slides/slide3.xml" Id="R530bcc111d9746aa" /><Relationship Type="http://schemas.openxmlformats.org/officeDocument/2006/relationships/slide" Target="/ppt/slides/slide4.xml" Id="R80eaeb2ea7ef47a6" /><Relationship Type="http://schemas.openxmlformats.org/officeDocument/2006/relationships/slide" Target="/ppt/slides/slide5.xml" Id="R158edfa17ca94a49" /><Relationship Type="http://schemas.openxmlformats.org/officeDocument/2006/relationships/slide" Target="/ppt/slides/slide6.xml" Id="R1ce86e270c7f4810" /><Relationship Type="http://schemas.openxmlformats.org/officeDocument/2006/relationships/slide" Target="/ppt/slides/slide7.xml" Id="Rcde0eecfecda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6b8558aea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f0aaffba42b1" /><Relationship Type="http://schemas.openxmlformats.org/officeDocument/2006/relationships/theme" Target="/ppt/slideMasters/theme/theme1.xml" Id="R8c705eb5fd61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0f0aaffba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28f1fd60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445161502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9c00780f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2ee94b8dc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aa2317cc5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1dbc1685f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31711756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EXPERT RADIO - TV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EXPERT RADIO - TV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6 337 487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7 149 630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Bergs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61254111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