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98049eb9a41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5ff16e868649f1"/>
  </p:sldMasterIdLst>
  <p:sldIdLst>
    <p:sldId xmlns:r="http://schemas.openxmlformats.org/officeDocument/2006/relationships" id="256" r:id="Rf36a966a0d9b449e"/>
    <p:sldId xmlns:r="http://schemas.openxmlformats.org/officeDocument/2006/relationships" id="257" r:id="Ra1c30d8315eb4b69"/>
    <p:sldId xmlns:r="http://schemas.openxmlformats.org/officeDocument/2006/relationships" id="258" r:id="R87b62169b1c74110"/>
    <p:sldId xmlns:r="http://schemas.openxmlformats.org/officeDocument/2006/relationships" id="259" r:id="R8ac6f0db290041ce"/>
    <p:sldId xmlns:r="http://schemas.openxmlformats.org/officeDocument/2006/relationships" id="260" r:id="Raed3e983fd53410a"/>
    <p:sldId xmlns:r="http://schemas.openxmlformats.org/officeDocument/2006/relationships" id="261" r:id="Rf5c2d1d4ecd74c96"/>
    <p:sldId xmlns:r="http://schemas.openxmlformats.org/officeDocument/2006/relationships" id="262" r:id="Rb867206df70d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ff16e868649f1" /><Relationship Type="http://schemas.openxmlformats.org/officeDocument/2006/relationships/slide" Target="/ppt/slides/slide1.xml" Id="Rf36a966a0d9b449e" /><Relationship Type="http://schemas.openxmlformats.org/officeDocument/2006/relationships/slide" Target="/ppt/slides/slide2.xml" Id="Ra1c30d8315eb4b69" /><Relationship Type="http://schemas.openxmlformats.org/officeDocument/2006/relationships/slide" Target="/ppt/slides/slide3.xml" Id="R87b62169b1c74110" /><Relationship Type="http://schemas.openxmlformats.org/officeDocument/2006/relationships/slide" Target="/ppt/slides/slide4.xml" Id="R8ac6f0db290041ce" /><Relationship Type="http://schemas.openxmlformats.org/officeDocument/2006/relationships/slide" Target="/ppt/slides/slide5.xml" Id="Raed3e983fd53410a" /><Relationship Type="http://schemas.openxmlformats.org/officeDocument/2006/relationships/slide" Target="/ppt/slides/slide6.xml" Id="Rf5c2d1d4ecd74c96" /><Relationship Type="http://schemas.openxmlformats.org/officeDocument/2006/relationships/slide" Target="/ppt/slides/slide7.xml" Id="Rb867206df70d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ee872f6f5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85e6f65aa4b48" /><Relationship Type="http://schemas.openxmlformats.org/officeDocument/2006/relationships/theme" Target="/ppt/slideMasters/theme/theme1.xml" Id="Ra627ef9c208347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085e6f65aa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a70b2a85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984125e15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4aca6535b4a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1b131b9f64a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19be525bf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1f2084b8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4f4d0a525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FLADVAD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INGEBRIGTSEN GAARDEN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FLADVAD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