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8f2ed37bd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25116488884ef4"/>
  </p:sldMasterIdLst>
  <p:sldIdLst>
    <p:sldId xmlns:r="http://schemas.openxmlformats.org/officeDocument/2006/relationships" id="256" r:id="Rca86911a12b448cc"/>
    <p:sldId xmlns:r="http://schemas.openxmlformats.org/officeDocument/2006/relationships" id="257" r:id="R759ec348f23d4bb5"/>
    <p:sldId xmlns:r="http://schemas.openxmlformats.org/officeDocument/2006/relationships" id="258" r:id="R15a6c3de7f9c4996"/>
    <p:sldId xmlns:r="http://schemas.openxmlformats.org/officeDocument/2006/relationships" id="259" r:id="R53c3b47cfc624f5d"/>
    <p:sldId xmlns:r="http://schemas.openxmlformats.org/officeDocument/2006/relationships" id="260" r:id="Re7cf89eb662e4753"/>
    <p:sldId xmlns:r="http://schemas.openxmlformats.org/officeDocument/2006/relationships" id="261" r:id="Rfdb2019faf284f7c"/>
    <p:sldId xmlns:r="http://schemas.openxmlformats.org/officeDocument/2006/relationships" id="262" r:id="R10dfe4d8da7146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5116488884ef4" /><Relationship Type="http://schemas.openxmlformats.org/officeDocument/2006/relationships/slide" Target="/ppt/slides/slide1.xml" Id="Rca86911a12b448cc" /><Relationship Type="http://schemas.openxmlformats.org/officeDocument/2006/relationships/slide" Target="/ppt/slides/slide2.xml" Id="R759ec348f23d4bb5" /><Relationship Type="http://schemas.openxmlformats.org/officeDocument/2006/relationships/slide" Target="/ppt/slides/slide3.xml" Id="R15a6c3de7f9c4996" /><Relationship Type="http://schemas.openxmlformats.org/officeDocument/2006/relationships/slide" Target="/ppt/slides/slide4.xml" Id="R53c3b47cfc624f5d" /><Relationship Type="http://schemas.openxmlformats.org/officeDocument/2006/relationships/slide" Target="/ppt/slides/slide5.xml" Id="Re7cf89eb662e4753" /><Relationship Type="http://schemas.openxmlformats.org/officeDocument/2006/relationships/slide" Target="/ppt/slides/slide6.xml" Id="Rfdb2019faf284f7c" /><Relationship Type="http://schemas.openxmlformats.org/officeDocument/2006/relationships/slide" Target="/ppt/slides/slide7.xml" Id="R10dfe4d8da7146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65b791a00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b1eb1ae0942e0" /><Relationship Type="http://schemas.openxmlformats.org/officeDocument/2006/relationships/theme" Target="/ppt/slideMasters/theme/theme1.xml" Id="R893a2c9d549c44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7b1eb1ae0942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6b401c1d845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cc6865d154f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e8d6b178747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2bfdddd824b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d55beccc84d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7266f796b46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cc0fa380c42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FLADVAD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FLADVAD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INGEBRIGTSEN GAARDEN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FLADVAD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Krabbekloa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6515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930 684 368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