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08fa63cd4de4dd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2dcfb83ba05489d"/>
  </p:sldMasterIdLst>
  <p:sldIdLst>
    <p:sldId xmlns:r="http://schemas.openxmlformats.org/officeDocument/2006/relationships" id="256" r:id="R16074141049a4cfe"/>
    <p:sldId xmlns:r="http://schemas.openxmlformats.org/officeDocument/2006/relationships" id="257" r:id="Rad5bd193c9f242c9"/>
    <p:sldId xmlns:r="http://schemas.openxmlformats.org/officeDocument/2006/relationships" id="258" r:id="R099491cc0b684666"/>
    <p:sldId xmlns:r="http://schemas.openxmlformats.org/officeDocument/2006/relationships" id="259" r:id="R7dc3db4eae194274"/>
    <p:sldId xmlns:r="http://schemas.openxmlformats.org/officeDocument/2006/relationships" id="260" r:id="Re3f031b394134344"/>
    <p:sldId xmlns:r="http://schemas.openxmlformats.org/officeDocument/2006/relationships" id="261" r:id="Rb19947d7626e442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dcfb83ba05489d" /><Relationship Type="http://schemas.openxmlformats.org/officeDocument/2006/relationships/slide" Target="/ppt/slides/slide1.xml" Id="R16074141049a4cfe" /><Relationship Type="http://schemas.openxmlformats.org/officeDocument/2006/relationships/slide" Target="/ppt/slides/slide2.xml" Id="Rad5bd193c9f242c9" /><Relationship Type="http://schemas.openxmlformats.org/officeDocument/2006/relationships/slide" Target="/ppt/slides/slide3.xml" Id="R099491cc0b684666" /><Relationship Type="http://schemas.openxmlformats.org/officeDocument/2006/relationships/slide" Target="/ppt/slides/slide4.xml" Id="R7dc3db4eae194274" /><Relationship Type="http://schemas.openxmlformats.org/officeDocument/2006/relationships/slide" Target="/ppt/slides/slide5.xml" Id="Re3f031b394134344" /><Relationship Type="http://schemas.openxmlformats.org/officeDocument/2006/relationships/slide" Target="/ppt/slides/slide6.xml" Id="Rb19947d7626e442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4d955f596b44a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db87f4503c4a4c" /><Relationship Type="http://schemas.openxmlformats.org/officeDocument/2006/relationships/theme" Target="/ppt/slideMasters/theme/theme1.xml" Id="R6c6de7b5f3a84e7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2db87f4503c4a4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ea05703db4423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911619317844b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a3c9cd91fd474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0b2d58a7d741c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44708ca55a456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9da4a92f174dd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H4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H4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H4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H4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H4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H4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2000 Lillestrøm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930 685 100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H4 HOLDING AS</a:t>
            </a:r>
          </a:p>
        </p:txBody>
      </p:sp>
    </p:spTree>
  </p:cSld>
  <p:clrMapOvr>
    <a:masterClrMapping xmlns:a="http://schemas.openxmlformats.org/drawingml/2006/main"/>
  </p:clrMapOvr>
</p:sld>
</file>