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256472a9854e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59ab43f7514489"/>
  </p:sldMasterIdLst>
  <p:sldIdLst>
    <p:sldId xmlns:r="http://schemas.openxmlformats.org/officeDocument/2006/relationships" id="256" r:id="R0536c1bb60b44907"/>
    <p:sldId xmlns:r="http://schemas.openxmlformats.org/officeDocument/2006/relationships" id="257" r:id="R0cab7020a2dc4338"/>
    <p:sldId xmlns:r="http://schemas.openxmlformats.org/officeDocument/2006/relationships" id="258" r:id="R9813b5a0eb504043"/>
    <p:sldId xmlns:r="http://schemas.openxmlformats.org/officeDocument/2006/relationships" id="259" r:id="R70368ae2d2774bbd"/>
    <p:sldId xmlns:r="http://schemas.openxmlformats.org/officeDocument/2006/relationships" id="260" r:id="R6159abc9fd8a4e18"/>
    <p:sldId xmlns:r="http://schemas.openxmlformats.org/officeDocument/2006/relationships" id="261" r:id="R60ccbb2a28424552"/>
    <p:sldId xmlns:r="http://schemas.openxmlformats.org/officeDocument/2006/relationships" id="262" r:id="Rba8ce4084e2541f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59ab43f7514489" /><Relationship Type="http://schemas.openxmlformats.org/officeDocument/2006/relationships/slide" Target="/ppt/slides/slide1.xml" Id="R0536c1bb60b44907" /><Relationship Type="http://schemas.openxmlformats.org/officeDocument/2006/relationships/slide" Target="/ppt/slides/slide2.xml" Id="R0cab7020a2dc4338" /><Relationship Type="http://schemas.openxmlformats.org/officeDocument/2006/relationships/slide" Target="/ppt/slides/slide3.xml" Id="R9813b5a0eb504043" /><Relationship Type="http://schemas.openxmlformats.org/officeDocument/2006/relationships/slide" Target="/ppt/slides/slide4.xml" Id="R70368ae2d2774bbd" /><Relationship Type="http://schemas.openxmlformats.org/officeDocument/2006/relationships/slide" Target="/ppt/slides/slide5.xml" Id="R6159abc9fd8a4e18" /><Relationship Type="http://schemas.openxmlformats.org/officeDocument/2006/relationships/slide" Target="/ppt/slides/slide6.xml" Id="R60ccbb2a28424552" /><Relationship Type="http://schemas.openxmlformats.org/officeDocument/2006/relationships/slide" Target="/ppt/slides/slide7.xml" Id="Rba8ce4084e2541f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601a9a6e3b46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7f8dc4a0014e1c" /><Relationship Type="http://schemas.openxmlformats.org/officeDocument/2006/relationships/theme" Target="/ppt/slideMasters/theme/theme1.xml" Id="R50d5eb39355f4e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7f8dc4a0014e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ca95a313fb43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826f6fabf440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50b13c82a849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b6be5e659b4b0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94ab18d12f4a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1dd47ec4d74d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ecf10987ec44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H4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H4 HOLDING AS ble etablert [år] og holder til i Lillestrøm.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−19 062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3 501 491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7 611 486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7 611 486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KARI HØILUND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HØILUND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 MARGRETE KNAPKØYEN HEGGEN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RUTH-MARIE HØILUND LER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2000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930 685 100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