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6af7f011ce44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040f7308dd402e"/>
  </p:sldMasterIdLst>
  <p:sldIdLst>
    <p:sldId xmlns:r="http://schemas.openxmlformats.org/officeDocument/2006/relationships" id="256" r:id="R5af2ca80777e413f"/>
    <p:sldId xmlns:r="http://schemas.openxmlformats.org/officeDocument/2006/relationships" id="257" r:id="R06e3c6324d6c4bed"/>
    <p:sldId xmlns:r="http://schemas.openxmlformats.org/officeDocument/2006/relationships" id="258" r:id="R1eeb9d28798c48ec"/>
    <p:sldId xmlns:r="http://schemas.openxmlformats.org/officeDocument/2006/relationships" id="259" r:id="R1a2713ccd4824845"/>
    <p:sldId xmlns:r="http://schemas.openxmlformats.org/officeDocument/2006/relationships" id="260" r:id="R8c1f951b155443c4"/>
    <p:sldId xmlns:r="http://schemas.openxmlformats.org/officeDocument/2006/relationships" id="261" r:id="Rb26406db9593480c"/>
    <p:sldId xmlns:r="http://schemas.openxmlformats.org/officeDocument/2006/relationships" id="262" r:id="R4007a6611df64a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040f7308dd402e" /><Relationship Type="http://schemas.openxmlformats.org/officeDocument/2006/relationships/slide" Target="/ppt/slides/slide1.xml" Id="R5af2ca80777e413f" /><Relationship Type="http://schemas.openxmlformats.org/officeDocument/2006/relationships/slide" Target="/ppt/slides/slide2.xml" Id="R06e3c6324d6c4bed" /><Relationship Type="http://schemas.openxmlformats.org/officeDocument/2006/relationships/slide" Target="/ppt/slides/slide3.xml" Id="R1eeb9d28798c48ec" /><Relationship Type="http://schemas.openxmlformats.org/officeDocument/2006/relationships/slide" Target="/ppt/slides/slide4.xml" Id="R1a2713ccd4824845" /><Relationship Type="http://schemas.openxmlformats.org/officeDocument/2006/relationships/slide" Target="/ppt/slides/slide5.xml" Id="R8c1f951b155443c4" /><Relationship Type="http://schemas.openxmlformats.org/officeDocument/2006/relationships/slide" Target="/ppt/slides/slide6.xml" Id="Rb26406db9593480c" /><Relationship Type="http://schemas.openxmlformats.org/officeDocument/2006/relationships/slide" Target="/ppt/slides/slide7.xml" Id="R4007a6611df64a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03ca556ce049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99617975d4e1d" /><Relationship Type="http://schemas.openxmlformats.org/officeDocument/2006/relationships/theme" Target="/ppt/slideMasters/theme/theme1.xml" Id="R079460f830f74e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299617975d4e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15810b4c64f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102771f4440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14fe06d664c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3498621c643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d8062ca8943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ebf553fbe44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70b582ce54f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OEM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OEM HOLDING AS ble etablert [år] og holder til i Volda.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123 600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−241 746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−444 678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−661 070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4 538 816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EINAR MAGNUSSEN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Skjervavegen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6102 Volda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930 686 166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OEM HOLDING AS</a:t>
            </a:r>
          </a:p>
        </p:txBody>
      </p:sp>
    </p:spTree>
  </p:cSld>
  <p:clrMapOvr>
    <a:masterClrMapping xmlns:a="http://schemas.openxmlformats.org/drawingml/2006/main"/>
  </p:clrMapOvr>
</p:sld>
</file>