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557a5575224c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96036018744db4"/>
  </p:sldMasterIdLst>
  <p:sldIdLst>
    <p:sldId xmlns:r="http://schemas.openxmlformats.org/officeDocument/2006/relationships" id="256" r:id="R789feff953404d52"/>
    <p:sldId xmlns:r="http://schemas.openxmlformats.org/officeDocument/2006/relationships" id="257" r:id="R6a03edf6bbcf4512"/>
    <p:sldId xmlns:r="http://schemas.openxmlformats.org/officeDocument/2006/relationships" id="258" r:id="R7a842223870c44d1"/>
    <p:sldId xmlns:r="http://schemas.openxmlformats.org/officeDocument/2006/relationships" id="259" r:id="R6e9c8a433edc44f8"/>
    <p:sldId xmlns:r="http://schemas.openxmlformats.org/officeDocument/2006/relationships" id="260" r:id="Rbe4dca64ab6743c8"/>
    <p:sldId xmlns:r="http://schemas.openxmlformats.org/officeDocument/2006/relationships" id="261" r:id="R4709fa11ce414cb4"/>
    <p:sldId xmlns:r="http://schemas.openxmlformats.org/officeDocument/2006/relationships" id="262" r:id="R16d655a54a4e4f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6036018744db4" /><Relationship Type="http://schemas.openxmlformats.org/officeDocument/2006/relationships/slide" Target="/ppt/slides/slide1.xml" Id="R789feff953404d52" /><Relationship Type="http://schemas.openxmlformats.org/officeDocument/2006/relationships/slide" Target="/ppt/slides/slide2.xml" Id="R6a03edf6bbcf4512" /><Relationship Type="http://schemas.openxmlformats.org/officeDocument/2006/relationships/slide" Target="/ppt/slides/slide3.xml" Id="R7a842223870c44d1" /><Relationship Type="http://schemas.openxmlformats.org/officeDocument/2006/relationships/slide" Target="/ppt/slides/slide4.xml" Id="R6e9c8a433edc44f8" /><Relationship Type="http://schemas.openxmlformats.org/officeDocument/2006/relationships/slide" Target="/ppt/slides/slide5.xml" Id="Rbe4dca64ab6743c8" /><Relationship Type="http://schemas.openxmlformats.org/officeDocument/2006/relationships/slide" Target="/ppt/slides/slide6.xml" Id="R4709fa11ce414cb4" /><Relationship Type="http://schemas.openxmlformats.org/officeDocument/2006/relationships/slide" Target="/ppt/slides/slide7.xml" Id="R16d655a54a4e4f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bb85afe9346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96123dc0f4165" /><Relationship Type="http://schemas.openxmlformats.org/officeDocument/2006/relationships/theme" Target="/ppt/slideMasters/theme/theme1.xml" Id="R7e69fe7927f740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196123dc0f41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d954ede304e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5fcb9aadd43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c39bead3042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ff111698146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3f8a824be47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c559665bd49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a3020d1ba47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NTE HAVVIND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HAVVIND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NTE HAVVIND HOLDCO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HAVVIND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HAVVIND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HAVVIND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HAVVIND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NTE ENERGI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HAVVIND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Sjøfartsgata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7714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HAVVIND HOLDCO AS</a:t>
            </a:r>
          </a:p>
        </p:txBody>
      </p:sp>
    </p:spTree>
  </p:cSld>
  <p:clrMapOvr>
    <a:masterClrMapping xmlns:a="http://schemas.openxmlformats.org/drawingml/2006/main"/>
  </p:clrMapOvr>
</p:sld>
</file>