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ee9856652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689dd9b134784"/>
  </p:sldMasterIdLst>
  <p:sldIdLst>
    <p:sldId xmlns:r="http://schemas.openxmlformats.org/officeDocument/2006/relationships" id="256" r:id="R516e30f9df8d4e31"/>
    <p:sldId xmlns:r="http://schemas.openxmlformats.org/officeDocument/2006/relationships" id="257" r:id="R8de8365adc7d4a6a"/>
    <p:sldId xmlns:r="http://schemas.openxmlformats.org/officeDocument/2006/relationships" id="258" r:id="R35dbd0f20b5a4ffe"/>
    <p:sldId xmlns:r="http://schemas.openxmlformats.org/officeDocument/2006/relationships" id="259" r:id="Rb305054d95804bd0"/>
    <p:sldId xmlns:r="http://schemas.openxmlformats.org/officeDocument/2006/relationships" id="260" r:id="R21089960c1a8432f"/>
    <p:sldId xmlns:r="http://schemas.openxmlformats.org/officeDocument/2006/relationships" id="261" r:id="Rf25a02d018814b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689dd9b134784" /><Relationship Type="http://schemas.openxmlformats.org/officeDocument/2006/relationships/slide" Target="/ppt/slides/slide1.xml" Id="R516e30f9df8d4e31" /><Relationship Type="http://schemas.openxmlformats.org/officeDocument/2006/relationships/slide" Target="/ppt/slides/slide2.xml" Id="R8de8365adc7d4a6a" /><Relationship Type="http://schemas.openxmlformats.org/officeDocument/2006/relationships/slide" Target="/ppt/slides/slide3.xml" Id="R35dbd0f20b5a4ffe" /><Relationship Type="http://schemas.openxmlformats.org/officeDocument/2006/relationships/slide" Target="/ppt/slides/slide4.xml" Id="Rb305054d95804bd0" /><Relationship Type="http://schemas.openxmlformats.org/officeDocument/2006/relationships/slide" Target="/ppt/slides/slide5.xml" Id="R21089960c1a8432f" /><Relationship Type="http://schemas.openxmlformats.org/officeDocument/2006/relationships/slide" Target="/ppt/slides/slide6.xml" Id="Rf25a02d018814b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5edb1f10b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fe33bdad445db" /><Relationship Type="http://schemas.openxmlformats.org/officeDocument/2006/relationships/theme" Target="/ppt/slideMasters/theme/theme1.xml" Id="Rd7893b203b0f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fe33bdad4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fd89b7aef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972db85142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52b908bc6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6e6d64a74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aed0772f44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8e2af364f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LINMET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ZACCO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930 688 487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LINMET AS</a:t>
            </a:r>
          </a:p>
        </p:txBody>
      </p:sp>
    </p:spTree>
  </p:cSld>
  <p:clrMapOvr>
    <a:masterClrMapping xmlns:a="http://schemas.openxmlformats.org/drawingml/2006/main"/>
  </p:clrMapOvr>
</p:sld>
</file>