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6e9294c29ca4db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9a140a75bfa40e9"/>
  </p:sldMasterIdLst>
  <p:sldIdLst>
    <p:sldId xmlns:r="http://schemas.openxmlformats.org/officeDocument/2006/relationships" id="256" r:id="R907a025bcfd34606"/>
    <p:sldId xmlns:r="http://schemas.openxmlformats.org/officeDocument/2006/relationships" id="257" r:id="Rd875bf8c19f34b91"/>
    <p:sldId xmlns:r="http://schemas.openxmlformats.org/officeDocument/2006/relationships" id="258" r:id="R4dad3bb11dde4300"/>
    <p:sldId xmlns:r="http://schemas.openxmlformats.org/officeDocument/2006/relationships" id="259" r:id="R8107f25251b94e32"/>
    <p:sldId xmlns:r="http://schemas.openxmlformats.org/officeDocument/2006/relationships" id="260" r:id="Ra151baffedff4427"/>
    <p:sldId xmlns:r="http://schemas.openxmlformats.org/officeDocument/2006/relationships" id="261" r:id="R21728ba7ea41484c"/>
    <p:sldId xmlns:r="http://schemas.openxmlformats.org/officeDocument/2006/relationships" id="262" r:id="R88346c48d5c9447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9a140a75bfa40e9" /><Relationship Type="http://schemas.openxmlformats.org/officeDocument/2006/relationships/slide" Target="/ppt/slides/slide1.xml" Id="R907a025bcfd34606" /><Relationship Type="http://schemas.openxmlformats.org/officeDocument/2006/relationships/slide" Target="/ppt/slides/slide2.xml" Id="Rd875bf8c19f34b91" /><Relationship Type="http://schemas.openxmlformats.org/officeDocument/2006/relationships/slide" Target="/ppt/slides/slide3.xml" Id="R4dad3bb11dde4300" /><Relationship Type="http://schemas.openxmlformats.org/officeDocument/2006/relationships/slide" Target="/ppt/slides/slide4.xml" Id="R8107f25251b94e32" /><Relationship Type="http://schemas.openxmlformats.org/officeDocument/2006/relationships/slide" Target="/ppt/slides/slide5.xml" Id="Ra151baffedff4427" /><Relationship Type="http://schemas.openxmlformats.org/officeDocument/2006/relationships/slide" Target="/ppt/slides/slide6.xml" Id="R21728ba7ea41484c" /><Relationship Type="http://schemas.openxmlformats.org/officeDocument/2006/relationships/slide" Target="/ppt/slides/slide7.xml" Id="R88346c48d5c9447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e99a621d0b44d8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3f6e68592a46c0" /><Relationship Type="http://schemas.openxmlformats.org/officeDocument/2006/relationships/theme" Target="/ppt/slideMasters/theme/theme1.xml" Id="R5e393ede0335489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73f6e68592a46c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81572eee394b4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097f06dd9a476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f670a1ef5b4dc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6d5c97772847b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3a41d265c2426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d2ddd71884491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f93a674f3c45d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PEDERS1 HAGE OG UTEAREAL VEDLIKEHOLD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PEDERS1 HAGE OG UTEAREAL VEDLIKEHOLD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PEDERS1 HAGE OG UTEAREAL VEDLIKEHOLD AS ble etablert [år] og holder til i Mo I Rana.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PEDERS1 HAGE OG UTEAREAL VEDLIKEHOLD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PEDERS1 HAGE OG UTEAREAL VEDLIKEHOLD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PEDERS1 HAGE OG UTEAREAL VEDLIKEHOLD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−44 051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−95 985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−182 031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65 120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PEDERS1 HAGE OG UTEAREAL VEDLIKEHOLD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ØRJAN ANDRÉ PEDERSEN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PEDERS1 HAGE OG UTEAREAL VEDLIKEHOLD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 Ørjan Andre Pedersen, Altermarkveien 125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8616 Mo I Rana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930 693 049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PEDERS1 HAGE OG UTEAREAL VEDLIKEHOLD AS</a:t>
            </a:r>
          </a:p>
        </p:txBody>
      </p:sp>
    </p:spTree>
  </p:cSld>
  <p:clrMapOvr>
    <a:masterClrMapping xmlns:a="http://schemas.openxmlformats.org/drawingml/2006/main"/>
  </p:clrMapOvr>
</p:sld>
</file>