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1b6e9425bdb452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7df76b9edcd4ecd"/>
  </p:sldMasterIdLst>
  <p:sldIdLst>
    <p:sldId xmlns:r="http://schemas.openxmlformats.org/officeDocument/2006/relationships" id="256" r:id="R25a36e7e6dc442ff"/>
    <p:sldId xmlns:r="http://schemas.openxmlformats.org/officeDocument/2006/relationships" id="257" r:id="R445e0812d5504e6f"/>
    <p:sldId xmlns:r="http://schemas.openxmlformats.org/officeDocument/2006/relationships" id="258" r:id="R7f9fc98d73fc4133"/>
    <p:sldId xmlns:r="http://schemas.openxmlformats.org/officeDocument/2006/relationships" id="259" r:id="R31f39aaffa704d26"/>
    <p:sldId xmlns:r="http://schemas.openxmlformats.org/officeDocument/2006/relationships" id="260" r:id="Rf271dfc7a1dc4cd0"/>
    <p:sldId xmlns:r="http://schemas.openxmlformats.org/officeDocument/2006/relationships" id="261" r:id="R3022a48e41d34e2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df76b9edcd4ecd" /><Relationship Type="http://schemas.openxmlformats.org/officeDocument/2006/relationships/slide" Target="/ppt/slides/slide1.xml" Id="R25a36e7e6dc442ff" /><Relationship Type="http://schemas.openxmlformats.org/officeDocument/2006/relationships/slide" Target="/ppt/slides/slide2.xml" Id="R445e0812d5504e6f" /><Relationship Type="http://schemas.openxmlformats.org/officeDocument/2006/relationships/slide" Target="/ppt/slides/slide3.xml" Id="R7f9fc98d73fc4133" /><Relationship Type="http://schemas.openxmlformats.org/officeDocument/2006/relationships/slide" Target="/ppt/slides/slide4.xml" Id="R31f39aaffa704d26" /><Relationship Type="http://schemas.openxmlformats.org/officeDocument/2006/relationships/slide" Target="/ppt/slides/slide5.xml" Id="Rf271dfc7a1dc4cd0" /><Relationship Type="http://schemas.openxmlformats.org/officeDocument/2006/relationships/slide" Target="/ppt/slides/slide6.xml" Id="R3022a48e41d34e2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3343cf7019486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2ce926892d41ce" /><Relationship Type="http://schemas.openxmlformats.org/officeDocument/2006/relationships/theme" Target="/ppt/slideMasters/theme/theme1.xml" Id="Rbf92689141794a6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02ce926892d41c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d49d0acf81472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6ce5364aea4ee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b80384dfb6487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138969defb444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967f3b37bc413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0d6fef01ec430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TELEMARK VED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TELEMARK VED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TELEMARK VED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TELEMARK VED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TELEMARK VED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TELEMARK VED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ARNFINN JOHAN OLSEN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TELEMARK VED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930 693 227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TELEMARK VED AS</a:t>
            </a:r>
          </a:p>
        </p:txBody>
      </p:sp>
    </p:spTree>
  </p:cSld>
  <p:clrMapOvr>
    <a:masterClrMapping xmlns:a="http://schemas.openxmlformats.org/drawingml/2006/main"/>
  </p:clrMapOvr>
</p:sld>
</file>