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23c82a136245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7bbce5027946ec"/>
  </p:sldMasterIdLst>
  <p:sldIdLst>
    <p:sldId xmlns:r="http://schemas.openxmlformats.org/officeDocument/2006/relationships" id="256" r:id="Rca11e17334704532"/>
    <p:sldId xmlns:r="http://schemas.openxmlformats.org/officeDocument/2006/relationships" id="257" r:id="R20c5712a25514b2e"/>
    <p:sldId xmlns:r="http://schemas.openxmlformats.org/officeDocument/2006/relationships" id="258" r:id="R0a6a30525e8f48bf"/>
    <p:sldId xmlns:r="http://schemas.openxmlformats.org/officeDocument/2006/relationships" id="259" r:id="Re01a7d2e61994f6e"/>
    <p:sldId xmlns:r="http://schemas.openxmlformats.org/officeDocument/2006/relationships" id="260" r:id="Rc3de4afef84b4102"/>
    <p:sldId xmlns:r="http://schemas.openxmlformats.org/officeDocument/2006/relationships" id="261" r:id="R67ced36189ec4f4e"/>
    <p:sldId xmlns:r="http://schemas.openxmlformats.org/officeDocument/2006/relationships" id="262" r:id="R24c89c385e064d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7bbce5027946ec" /><Relationship Type="http://schemas.openxmlformats.org/officeDocument/2006/relationships/slide" Target="/ppt/slides/slide1.xml" Id="Rca11e17334704532" /><Relationship Type="http://schemas.openxmlformats.org/officeDocument/2006/relationships/slide" Target="/ppt/slides/slide2.xml" Id="R20c5712a25514b2e" /><Relationship Type="http://schemas.openxmlformats.org/officeDocument/2006/relationships/slide" Target="/ppt/slides/slide3.xml" Id="R0a6a30525e8f48bf" /><Relationship Type="http://schemas.openxmlformats.org/officeDocument/2006/relationships/slide" Target="/ppt/slides/slide4.xml" Id="Re01a7d2e61994f6e" /><Relationship Type="http://schemas.openxmlformats.org/officeDocument/2006/relationships/slide" Target="/ppt/slides/slide5.xml" Id="Rc3de4afef84b4102" /><Relationship Type="http://schemas.openxmlformats.org/officeDocument/2006/relationships/slide" Target="/ppt/slides/slide6.xml" Id="R67ced36189ec4f4e" /><Relationship Type="http://schemas.openxmlformats.org/officeDocument/2006/relationships/slide" Target="/ppt/slides/slide7.xml" Id="R24c89c385e064d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0b31e188a74d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bec2805ba447d1" /><Relationship Type="http://schemas.openxmlformats.org/officeDocument/2006/relationships/theme" Target="/ppt/slideMasters/theme/theme1.xml" Id="Rce3c8fcc0e794b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bec2805ba447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4f7edd4ea4a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f48f3c75e4b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a8dd4504e4d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a21620cf24c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75ed3ab9e47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8e169a49f42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b2029c8e146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SEID REDJEPI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SEID REDJEPI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14 113 138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1 047 084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1 075 274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SEID REDJEPI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930 693 871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SEID REDJEPI AS</a:t>
            </a:r>
          </a:p>
        </p:txBody>
      </p:sp>
    </p:spTree>
  </p:cSld>
  <p:clrMapOvr>
    <a:masterClrMapping xmlns:a="http://schemas.openxmlformats.org/drawingml/2006/main"/>
  </p:clrMapOvr>
</p:sld>
</file>