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48dc8a28fe47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086150ab584828"/>
  </p:sldMasterIdLst>
  <p:sldIdLst>
    <p:sldId xmlns:r="http://schemas.openxmlformats.org/officeDocument/2006/relationships" id="256" r:id="Rdd2034a2bb8f4fc1"/>
    <p:sldId xmlns:r="http://schemas.openxmlformats.org/officeDocument/2006/relationships" id="257" r:id="Rb53fc6f51e634671"/>
    <p:sldId xmlns:r="http://schemas.openxmlformats.org/officeDocument/2006/relationships" id="258" r:id="Ra6a8bb3672544624"/>
    <p:sldId xmlns:r="http://schemas.openxmlformats.org/officeDocument/2006/relationships" id="259" r:id="Rd629286af8174428"/>
    <p:sldId xmlns:r="http://schemas.openxmlformats.org/officeDocument/2006/relationships" id="260" r:id="Rd91486cec8d2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86150ab584828" /><Relationship Type="http://schemas.openxmlformats.org/officeDocument/2006/relationships/slide" Target="/ppt/slides/slide1.xml" Id="Rdd2034a2bb8f4fc1" /><Relationship Type="http://schemas.openxmlformats.org/officeDocument/2006/relationships/slide" Target="/ppt/slides/slide2.xml" Id="Rb53fc6f51e634671" /><Relationship Type="http://schemas.openxmlformats.org/officeDocument/2006/relationships/slide" Target="/ppt/slides/slide3.xml" Id="Ra6a8bb3672544624" /><Relationship Type="http://schemas.openxmlformats.org/officeDocument/2006/relationships/slide" Target="/ppt/slides/slide4.xml" Id="Rd629286af8174428" /><Relationship Type="http://schemas.openxmlformats.org/officeDocument/2006/relationships/slide" Target="/ppt/slides/slide5.xml" Id="Rd91486cec8d2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c31aa555f4a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c9c9c25b94952" /><Relationship Type="http://schemas.openxmlformats.org/officeDocument/2006/relationships/theme" Target="/ppt/slideMasters/theme/theme1.xml" Id="R6e20e6b349e744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c9c9c25b9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59d7546fc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6fff0f578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50eb8362c4c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46ad7c7f5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cb696f3e64e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FORDAL TAKSERING OG BYGNINGSRÅDGIVNING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FORDAL TAKSERING OG BYGNINGSRÅDGIVNING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FORDAL TAKSERING OG BYGNINGSRÅDGIVNING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FORDAL TAKSERING OG BYGNINGSRÅDGIVNING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FORDAL TAKSERING OG BYGNINGSRÅDGIVNING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FORDAL TAKSERING OG BYGNINGSRÅDGIVNING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leif.fordal@outlook.com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FORDAL TAKSERING OG BYGNINGSRÅDGIVNING</a:t>
            </a:r>
          </a:p>
        </p:txBody>
      </p:sp>
    </p:spTree>
  </p:cSld>
  <p:clrMapOvr>
    <a:masterClrMapping xmlns:a="http://schemas.openxmlformats.org/drawingml/2006/main"/>
  </p:clrMapOvr>
</p:sld>
</file>