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1d2edefbe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6590eb5c74d8a"/>
  </p:sldMasterIdLst>
  <p:sldIdLst>
    <p:sldId xmlns:r="http://schemas.openxmlformats.org/officeDocument/2006/relationships" id="256" r:id="R94a97269e8e047c4"/>
    <p:sldId xmlns:r="http://schemas.openxmlformats.org/officeDocument/2006/relationships" id="257" r:id="Rb863b76af3c94f75"/>
    <p:sldId xmlns:r="http://schemas.openxmlformats.org/officeDocument/2006/relationships" id="258" r:id="R50928def89e74d1a"/>
    <p:sldId xmlns:r="http://schemas.openxmlformats.org/officeDocument/2006/relationships" id="259" r:id="R5cb85759e6a24a51"/>
    <p:sldId xmlns:r="http://schemas.openxmlformats.org/officeDocument/2006/relationships" id="260" r:id="R5aa4738cf2f74890"/>
    <p:sldId xmlns:r="http://schemas.openxmlformats.org/officeDocument/2006/relationships" id="261" r:id="R455b21f1d252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6590eb5c74d8a" /><Relationship Type="http://schemas.openxmlformats.org/officeDocument/2006/relationships/slide" Target="/ppt/slides/slide1.xml" Id="R94a97269e8e047c4" /><Relationship Type="http://schemas.openxmlformats.org/officeDocument/2006/relationships/slide" Target="/ppt/slides/slide2.xml" Id="Rb863b76af3c94f75" /><Relationship Type="http://schemas.openxmlformats.org/officeDocument/2006/relationships/slide" Target="/ppt/slides/slide3.xml" Id="R50928def89e74d1a" /><Relationship Type="http://schemas.openxmlformats.org/officeDocument/2006/relationships/slide" Target="/ppt/slides/slide4.xml" Id="R5cb85759e6a24a51" /><Relationship Type="http://schemas.openxmlformats.org/officeDocument/2006/relationships/slide" Target="/ppt/slides/slide5.xml" Id="R5aa4738cf2f74890" /><Relationship Type="http://schemas.openxmlformats.org/officeDocument/2006/relationships/slide" Target="/ppt/slides/slide6.xml" Id="R455b21f1d252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2844ff21a47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0909d7658446d" /><Relationship Type="http://schemas.openxmlformats.org/officeDocument/2006/relationships/theme" Target="/ppt/slideMasters/theme/theme1.xml" Id="R68574810e6a3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c0909d7658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19bdc1bd5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27927fc0f40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ed0bec0945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ae7624161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30a24e7c04a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c6a5c9c31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APPLY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APPLY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 HOLDCO APPLY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Moseidsletta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firmapost@sorco.no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930 694 533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APPLY AS</a:t>
            </a:r>
          </a:p>
        </p:txBody>
      </p:sp>
    </p:spTree>
  </p:cSld>
  <p:clrMapOvr>
    <a:masterClrMapping xmlns:a="http://schemas.openxmlformats.org/drawingml/2006/main"/>
  </p:clrMapOvr>
</p:sld>
</file>