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9a4d56fd7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718b0b99774c60"/>
  </p:sldMasterIdLst>
  <p:sldIdLst>
    <p:sldId xmlns:r="http://schemas.openxmlformats.org/officeDocument/2006/relationships" id="256" r:id="R10c79ca54b7c4c1e"/>
    <p:sldId xmlns:r="http://schemas.openxmlformats.org/officeDocument/2006/relationships" id="257" r:id="R1528219581d44c8f"/>
    <p:sldId xmlns:r="http://schemas.openxmlformats.org/officeDocument/2006/relationships" id="258" r:id="R89322b3ee3214ba1"/>
    <p:sldId xmlns:r="http://schemas.openxmlformats.org/officeDocument/2006/relationships" id="259" r:id="R8648ca43b27548bc"/>
    <p:sldId xmlns:r="http://schemas.openxmlformats.org/officeDocument/2006/relationships" id="260" r:id="Ra138e7d1dfeb4211"/>
    <p:sldId xmlns:r="http://schemas.openxmlformats.org/officeDocument/2006/relationships" id="261" r:id="R577ef4b533c6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18b0b99774c60" /><Relationship Type="http://schemas.openxmlformats.org/officeDocument/2006/relationships/slide" Target="/ppt/slides/slide1.xml" Id="R10c79ca54b7c4c1e" /><Relationship Type="http://schemas.openxmlformats.org/officeDocument/2006/relationships/slide" Target="/ppt/slides/slide2.xml" Id="R1528219581d44c8f" /><Relationship Type="http://schemas.openxmlformats.org/officeDocument/2006/relationships/slide" Target="/ppt/slides/slide3.xml" Id="R89322b3ee3214ba1" /><Relationship Type="http://schemas.openxmlformats.org/officeDocument/2006/relationships/slide" Target="/ppt/slides/slide4.xml" Id="R8648ca43b27548bc" /><Relationship Type="http://schemas.openxmlformats.org/officeDocument/2006/relationships/slide" Target="/ppt/slides/slide5.xml" Id="Ra138e7d1dfeb4211" /><Relationship Type="http://schemas.openxmlformats.org/officeDocument/2006/relationships/slide" Target="/ppt/slides/slide6.xml" Id="R577ef4b533c6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6b6a4607245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3f9f39e249a9" /><Relationship Type="http://schemas.openxmlformats.org/officeDocument/2006/relationships/theme" Target="/ppt/slideMasters/theme/theme1.xml" Id="Rd4c98bc3672142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843f9f39e2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006a987fe48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7abf210854c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fbec18802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90cdd77da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61bdac0dd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43d53c9e3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BAKER RAHIM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930 695 726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RAHIM AS</a:t>
            </a:r>
          </a:p>
        </p:txBody>
      </p:sp>
    </p:spTree>
  </p:cSld>
  <p:clrMapOvr>
    <a:masterClrMapping xmlns:a="http://schemas.openxmlformats.org/drawingml/2006/main"/>
  </p:clrMapOvr>
</p:sld>
</file>