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76f5c1789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518150ee9454b"/>
  </p:sldMasterIdLst>
  <p:sldIdLst>
    <p:sldId xmlns:r="http://schemas.openxmlformats.org/officeDocument/2006/relationships" id="256" r:id="R497d273c8c4b40c2"/>
    <p:sldId xmlns:r="http://schemas.openxmlformats.org/officeDocument/2006/relationships" id="257" r:id="R94bad7998977409e"/>
    <p:sldId xmlns:r="http://schemas.openxmlformats.org/officeDocument/2006/relationships" id="258" r:id="R5012960ad4144a47"/>
    <p:sldId xmlns:r="http://schemas.openxmlformats.org/officeDocument/2006/relationships" id="259" r:id="R6a2738f1fe1d4c5f"/>
    <p:sldId xmlns:r="http://schemas.openxmlformats.org/officeDocument/2006/relationships" id="260" r:id="R55c72000a88a4a89"/>
    <p:sldId xmlns:r="http://schemas.openxmlformats.org/officeDocument/2006/relationships" id="261" r:id="R875303895ff7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518150ee9454b" /><Relationship Type="http://schemas.openxmlformats.org/officeDocument/2006/relationships/slide" Target="/ppt/slides/slide1.xml" Id="R497d273c8c4b40c2" /><Relationship Type="http://schemas.openxmlformats.org/officeDocument/2006/relationships/slide" Target="/ppt/slides/slide2.xml" Id="R94bad7998977409e" /><Relationship Type="http://schemas.openxmlformats.org/officeDocument/2006/relationships/slide" Target="/ppt/slides/slide3.xml" Id="R5012960ad4144a47" /><Relationship Type="http://schemas.openxmlformats.org/officeDocument/2006/relationships/slide" Target="/ppt/slides/slide4.xml" Id="R6a2738f1fe1d4c5f" /><Relationship Type="http://schemas.openxmlformats.org/officeDocument/2006/relationships/slide" Target="/ppt/slides/slide5.xml" Id="R55c72000a88a4a89" /><Relationship Type="http://schemas.openxmlformats.org/officeDocument/2006/relationships/slide" Target="/ppt/slides/slide6.xml" Id="R875303895ff7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282210245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94f08f774371" /><Relationship Type="http://schemas.openxmlformats.org/officeDocument/2006/relationships/theme" Target="/ppt/slideMasters/theme/theme1.xml" Id="Rf25188244175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994f08f77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3baf1a43c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205ccb6f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d201f307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29b331ee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91af3132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25501db71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 RAHIM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RAHIM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RAHIM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RAHIM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RAHIM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RAHIM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−590 665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−668 924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RAHIM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930 695 726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RAHIM AS</a:t>
            </a:r>
          </a:p>
        </p:txBody>
      </p:sp>
    </p:spTree>
  </p:cSld>
  <p:clrMapOvr>
    <a:masterClrMapping xmlns:a="http://schemas.openxmlformats.org/drawingml/2006/main"/>
  </p:clrMapOvr>
</p:sld>
</file>