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7bdffd6e941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89e8e8ae343fa"/>
  </p:sldMasterIdLst>
  <p:sldIdLst>
    <p:sldId xmlns:r="http://schemas.openxmlformats.org/officeDocument/2006/relationships" id="256" r:id="R71e022ba03d34a75"/>
    <p:sldId xmlns:r="http://schemas.openxmlformats.org/officeDocument/2006/relationships" id="257" r:id="R3a0ebeca358b4428"/>
    <p:sldId xmlns:r="http://schemas.openxmlformats.org/officeDocument/2006/relationships" id="258" r:id="Rb73ed48c99e9416a"/>
    <p:sldId xmlns:r="http://schemas.openxmlformats.org/officeDocument/2006/relationships" id="259" r:id="R1df2c398d0d541f8"/>
    <p:sldId xmlns:r="http://schemas.openxmlformats.org/officeDocument/2006/relationships" id="260" r:id="R95716a93cc7f4be8"/>
    <p:sldId xmlns:r="http://schemas.openxmlformats.org/officeDocument/2006/relationships" id="261" r:id="Ra332bed49562486d"/>
    <p:sldId xmlns:r="http://schemas.openxmlformats.org/officeDocument/2006/relationships" id="262" r:id="R195ba830d8f04e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89e8e8ae343fa" /><Relationship Type="http://schemas.openxmlformats.org/officeDocument/2006/relationships/slide" Target="/ppt/slides/slide1.xml" Id="R71e022ba03d34a75" /><Relationship Type="http://schemas.openxmlformats.org/officeDocument/2006/relationships/slide" Target="/ppt/slides/slide2.xml" Id="R3a0ebeca358b4428" /><Relationship Type="http://schemas.openxmlformats.org/officeDocument/2006/relationships/slide" Target="/ppt/slides/slide3.xml" Id="Rb73ed48c99e9416a" /><Relationship Type="http://schemas.openxmlformats.org/officeDocument/2006/relationships/slide" Target="/ppt/slides/slide4.xml" Id="R1df2c398d0d541f8" /><Relationship Type="http://schemas.openxmlformats.org/officeDocument/2006/relationships/slide" Target="/ppt/slides/slide5.xml" Id="R95716a93cc7f4be8" /><Relationship Type="http://schemas.openxmlformats.org/officeDocument/2006/relationships/slide" Target="/ppt/slides/slide6.xml" Id="Ra332bed49562486d" /><Relationship Type="http://schemas.openxmlformats.org/officeDocument/2006/relationships/slide" Target="/ppt/slides/slide7.xml" Id="R195ba830d8f04e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c45056a9144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0841834154b14" /><Relationship Type="http://schemas.openxmlformats.org/officeDocument/2006/relationships/theme" Target="/ppt/slideMasters/theme/theme1.xml" Id="Rdaf67d6ed68743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0841834154b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17fd46bf6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126262c0a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b9df99da344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055f2cd62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a959f506d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8e6d88a5e41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c9fe97b9e43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HODEVERKET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HODEVERKET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HODEVERKET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HODEVERKET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HODEVERKET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HODEVERKET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3 891 938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1 013 955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789 791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431 388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1 747 245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HODEVERKET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HODEVERKET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HODEVERKET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HODEVERKET AS</a:t>
            </a:r>
          </a:p>
        </p:txBody>
      </p:sp>
    </p:spTree>
  </p:cSld>
  <p:clrMapOvr>
    <a:masterClrMapping xmlns:a="http://schemas.openxmlformats.org/drawingml/2006/main"/>
  </p:clrMapOvr>
</p:sld>
</file>