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15b9204ec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5ca8bc38d47a4"/>
  </p:sldMasterIdLst>
  <p:sldIdLst>
    <p:sldId xmlns:r="http://schemas.openxmlformats.org/officeDocument/2006/relationships" id="256" r:id="R82637e2379aa4141"/>
    <p:sldId xmlns:r="http://schemas.openxmlformats.org/officeDocument/2006/relationships" id="257" r:id="Re07208359f0c411f"/>
    <p:sldId xmlns:r="http://schemas.openxmlformats.org/officeDocument/2006/relationships" id="258" r:id="R23ce4f2211934a0b"/>
    <p:sldId xmlns:r="http://schemas.openxmlformats.org/officeDocument/2006/relationships" id="259" r:id="Rbe78002047054850"/>
    <p:sldId xmlns:r="http://schemas.openxmlformats.org/officeDocument/2006/relationships" id="260" r:id="Rf1029c6b838641bf"/>
    <p:sldId xmlns:r="http://schemas.openxmlformats.org/officeDocument/2006/relationships" id="261" r:id="R29e95b82241e4047"/>
    <p:sldId xmlns:r="http://schemas.openxmlformats.org/officeDocument/2006/relationships" id="262" r:id="R5d8736bc3a7a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5ca8bc38d47a4" /><Relationship Type="http://schemas.openxmlformats.org/officeDocument/2006/relationships/slide" Target="/ppt/slides/slide1.xml" Id="R82637e2379aa4141" /><Relationship Type="http://schemas.openxmlformats.org/officeDocument/2006/relationships/slide" Target="/ppt/slides/slide2.xml" Id="Re07208359f0c411f" /><Relationship Type="http://schemas.openxmlformats.org/officeDocument/2006/relationships/slide" Target="/ppt/slides/slide3.xml" Id="R23ce4f2211934a0b" /><Relationship Type="http://schemas.openxmlformats.org/officeDocument/2006/relationships/slide" Target="/ppt/slides/slide4.xml" Id="Rbe78002047054850" /><Relationship Type="http://schemas.openxmlformats.org/officeDocument/2006/relationships/slide" Target="/ppt/slides/slide5.xml" Id="Rf1029c6b838641bf" /><Relationship Type="http://schemas.openxmlformats.org/officeDocument/2006/relationships/slide" Target="/ppt/slides/slide6.xml" Id="R29e95b82241e4047" /><Relationship Type="http://schemas.openxmlformats.org/officeDocument/2006/relationships/slide" Target="/ppt/slides/slide7.xml" Id="R5d8736bc3a7a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7593dc010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3a849f8684f4e" /><Relationship Type="http://schemas.openxmlformats.org/officeDocument/2006/relationships/theme" Target="/ppt/slideMasters/theme/theme1.xml" Id="R88e569aa0b3a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3a849f868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c9ae86329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497b31766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c2abea6d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f66c028a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b0a9ed08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444ce94f3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2b4f4b2fb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RAFO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RAFO REGNSKAP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BIBEK LIU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HDW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RAFO ENGROS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REGNSKAP OG RÅDGIVNING AS</a:t>
            </a:r>
          </a:p>
        </p:txBody>
      </p:sp>
    </p:spTree>
  </p:cSld>
  <p:clrMapOvr>
    <a:masterClrMapping xmlns:a="http://schemas.openxmlformats.org/drawingml/2006/main"/>
  </p:clrMapOvr>
</p:sld>
</file>