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becb4f774b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229ad2e53d498b"/>
  </p:sldMasterIdLst>
  <p:sldIdLst>
    <p:sldId xmlns:r="http://schemas.openxmlformats.org/officeDocument/2006/relationships" id="256" r:id="R56ff10e9c558498f"/>
    <p:sldId xmlns:r="http://schemas.openxmlformats.org/officeDocument/2006/relationships" id="257" r:id="R2a24fa2767e14db6"/>
    <p:sldId xmlns:r="http://schemas.openxmlformats.org/officeDocument/2006/relationships" id="258" r:id="Rdbb4e4b1a2e24a76"/>
    <p:sldId xmlns:r="http://schemas.openxmlformats.org/officeDocument/2006/relationships" id="259" r:id="Re76110674af1431a"/>
    <p:sldId xmlns:r="http://schemas.openxmlformats.org/officeDocument/2006/relationships" id="260" r:id="R695a4ffb8db84048"/>
    <p:sldId xmlns:r="http://schemas.openxmlformats.org/officeDocument/2006/relationships" id="261" r:id="R86cd572f1d8a4235"/>
    <p:sldId xmlns:r="http://schemas.openxmlformats.org/officeDocument/2006/relationships" id="262" r:id="R46a25c56fcb2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29ad2e53d498b" /><Relationship Type="http://schemas.openxmlformats.org/officeDocument/2006/relationships/slide" Target="/ppt/slides/slide1.xml" Id="R56ff10e9c558498f" /><Relationship Type="http://schemas.openxmlformats.org/officeDocument/2006/relationships/slide" Target="/ppt/slides/slide2.xml" Id="R2a24fa2767e14db6" /><Relationship Type="http://schemas.openxmlformats.org/officeDocument/2006/relationships/slide" Target="/ppt/slides/slide3.xml" Id="Rdbb4e4b1a2e24a76" /><Relationship Type="http://schemas.openxmlformats.org/officeDocument/2006/relationships/slide" Target="/ppt/slides/slide4.xml" Id="Re76110674af1431a" /><Relationship Type="http://schemas.openxmlformats.org/officeDocument/2006/relationships/slide" Target="/ppt/slides/slide5.xml" Id="R695a4ffb8db84048" /><Relationship Type="http://schemas.openxmlformats.org/officeDocument/2006/relationships/slide" Target="/ppt/slides/slide6.xml" Id="R86cd572f1d8a4235" /><Relationship Type="http://schemas.openxmlformats.org/officeDocument/2006/relationships/slide" Target="/ppt/slides/slide7.xml" Id="R46a25c56fcb2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9f19223d647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d594c79924295" /><Relationship Type="http://schemas.openxmlformats.org/officeDocument/2006/relationships/theme" Target="/ppt/slideMasters/theme/theme1.xml" Id="Rb77b5fef3f09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1d594c799242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4d86c0b0744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6198c81854a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e119b1596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4e563e7c1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4cbd3d4a745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1bf84a98c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64745fbed4a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INDUSTRIVEGEN 4 KLEPP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4 KLEPP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 KLEPP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4 KLEPP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4 KLEPP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4 KLEPP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2 149 810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1 832 776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629 566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20 308 515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4 KLEPP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B26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4 KLEPP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Lalandsvegen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930 697 451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4 KLEPP AS</a:t>
            </a:r>
          </a:p>
        </p:txBody>
      </p:sp>
    </p:spTree>
  </p:cSld>
  <p:clrMapOvr>
    <a:masterClrMapping xmlns:a="http://schemas.openxmlformats.org/drawingml/2006/main"/>
  </p:clrMapOvr>
</p:sld>
</file>