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4ea29f3872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e151663a3f4af6"/>
  </p:sldMasterIdLst>
  <p:sldIdLst>
    <p:sldId xmlns:r="http://schemas.openxmlformats.org/officeDocument/2006/relationships" id="256" r:id="R4927256ba20d4d7f"/>
    <p:sldId xmlns:r="http://schemas.openxmlformats.org/officeDocument/2006/relationships" id="257" r:id="R5f6ea99df6c045cb"/>
    <p:sldId xmlns:r="http://schemas.openxmlformats.org/officeDocument/2006/relationships" id="258" r:id="Rfc5f232a90024352"/>
    <p:sldId xmlns:r="http://schemas.openxmlformats.org/officeDocument/2006/relationships" id="259" r:id="R274a6d035dba49e6"/>
    <p:sldId xmlns:r="http://schemas.openxmlformats.org/officeDocument/2006/relationships" id="260" r:id="R8e0fb0352b684292"/>
    <p:sldId xmlns:r="http://schemas.openxmlformats.org/officeDocument/2006/relationships" id="261" r:id="R1c6cabe0fde9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151663a3f4af6" /><Relationship Type="http://schemas.openxmlformats.org/officeDocument/2006/relationships/slide" Target="/ppt/slides/slide1.xml" Id="R4927256ba20d4d7f" /><Relationship Type="http://schemas.openxmlformats.org/officeDocument/2006/relationships/slide" Target="/ppt/slides/slide2.xml" Id="R5f6ea99df6c045cb" /><Relationship Type="http://schemas.openxmlformats.org/officeDocument/2006/relationships/slide" Target="/ppt/slides/slide3.xml" Id="Rfc5f232a90024352" /><Relationship Type="http://schemas.openxmlformats.org/officeDocument/2006/relationships/slide" Target="/ppt/slides/slide4.xml" Id="R274a6d035dba49e6" /><Relationship Type="http://schemas.openxmlformats.org/officeDocument/2006/relationships/slide" Target="/ppt/slides/slide5.xml" Id="R8e0fb0352b684292" /><Relationship Type="http://schemas.openxmlformats.org/officeDocument/2006/relationships/slide" Target="/ppt/slides/slide6.xml" Id="R1c6cabe0fde9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d93b0b013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00e9ceb1e4450" /><Relationship Type="http://schemas.openxmlformats.org/officeDocument/2006/relationships/theme" Target="/ppt/slideMasters/theme/theme1.xml" Id="R18ce0673329e49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00e9ceb1e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03383fc26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6391b67e0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8e93b8e7f49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245a503d1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8e47dfc86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c8ea4a1714d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MESSMER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MESSMER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MESSMER BOLIG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MESSMER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MESSMER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MESSMER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MESSMER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MESSMER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930 697 672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MESSMER BOLIG AS</a:t>
            </a:r>
          </a:p>
        </p:txBody>
      </p:sp>
    </p:spTree>
  </p:cSld>
  <p:clrMapOvr>
    <a:masterClrMapping xmlns:a="http://schemas.openxmlformats.org/drawingml/2006/main"/>
  </p:clrMapOvr>
</p:sld>
</file>