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a9c61708c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6cf106e744c3d"/>
  </p:sldMasterIdLst>
  <p:sldIdLst>
    <p:sldId xmlns:r="http://schemas.openxmlformats.org/officeDocument/2006/relationships" id="256" r:id="R232f96ffc8eb4cfa"/>
    <p:sldId xmlns:r="http://schemas.openxmlformats.org/officeDocument/2006/relationships" id="257" r:id="Rda4fbeb83e6542f4"/>
    <p:sldId xmlns:r="http://schemas.openxmlformats.org/officeDocument/2006/relationships" id="258" r:id="R342953eb47f047e7"/>
    <p:sldId xmlns:r="http://schemas.openxmlformats.org/officeDocument/2006/relationships" id="259" r:id="Rec456c0e546948fb"/>
    <p:sldId xmlns:r="http://schemas.openxmlformats.org/officeDocument/2006/relationships" id="260" r:id="R0c20d7a66d084180"/>
    <p:sldId xmlns:r="http://schemas.openxmlformats.org/officeDocument/2006/relationships" id="261" r:id="Rcf186cf5408543f6"/>
    <p:sldId xmlns:r="http://schemas.openxmlformats.org/officeDocument/2006/relationships" id="262" r:id="R5e7c9ef4eee3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6cf106e744c3d" /><Relationship Type="http://schemas.openxmlformats.org/officeDocument/2006/relationships/slide" Target="/ppt/slides/slide1.xml" Id="R232f96ffc8eb4cfa" /><Relationship Type="http://schemas.openxmlformats.org/officeDocument/2006/relationships/slide" Target="/ppt/slides/slide2.xml" Id="Rda4fbeb83e6542f4" /><Relationship Type="http://schemas.openxmlformats.org/officeDocument/2006/relationships/slide" Target="/ppt/slides/slide3.xml" Id="R342953eb47f047e7" /><Relationship Type="http://schemas.openxmlformats.org/officeDocument/2006/relationships/slide" Target="/ppt/slides/slide4.xml" Id="Rec456c0e546948fb" /><Relationship Type="http://schemas.openxmlformats.org/officeDocument/2006/relationships/slide" Target="/ppt/slides/slide5.xml" Id="R0c20d7a66d084180" /><Relationship Type="http://schemas.openxmlformats.org/officeDocument/2006/relationships/slide" Target="/ppt/slides/slide6.xml" Id="Rcf186cf5408543f6" /><Relationship Type="http://schemas.openxmlformats.org/officeDocument/2006/relationships/slide" Target="/ppt/slides/slide7.xml" Id="R5e7c9ef4eee3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cca7b8e9c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4ecb7450e4579" /><Relationship Type="http://schemas.openxmlformats.org/officeDocument/2006/relationships/theme" Target="/ppt/slideMasters/theme/theme1.xml" Id="Rc3ef1734904248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4ecb7450e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10f7f5269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885510f77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3c3526a2d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f937f486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cd7f3e1ff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fcd0164bf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86f05979143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SINUSGRUPPEN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SINUSGRUPPEN EIENDOMSUTVIKLING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SINUSGRUPPEN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930 697 745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SINUSGRUPPEN EIENDOMSUTVIKLING AS</a:t>
            </a:r>
          </a:p>
        </p:txBody>
      </p:sp>
    </p:spTree>
  </p:cSld>
  <p:clrMapOvr>
    <a:masterClrMapping xmlns:a="http://schemas.openxmlformats.org/drawingml/2006/main"/>
  </p:clrMapOvr>
</p:sld>
</file>