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24d623614145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4f0e7513d74ebd"/>
  </p:sldMasterIdLst>
  <p:sldIdLst>
    <p:sldId xmlns:r="http://schemas.openxmlformats.org/officeDocument/2006/relationships" id="256" r:id="Rf9e0ea02b7a94e64"/>
    <p:sldId xmlns:r="http://schemas.openxmlformats.org/officeDocument/2006/relationships" id="257" r:id="R73000c3d073742b2"/>
    <p:sldId xmlns:r="http://schemas.openxmlformats.org/officeDocument/2006/relationships" id="258" r:id="R3900afd5275e4259"/>
    <p:sldId xmlns:r="http://schemas.openxmlformats.org/officeDocument/2006/relationships" id="259" r:id="R2aff9ab608264546"/>
    <p:sldId xmlns:r="http://schemas.openxmlformats.org/officeDocument/2006/relationships" id="260" r:id="Rac88a7facda44315"/>
    <p:sldId xmlns:r="http://schemas.openxmlformats.org/officeDocument/2006/relationships" id="261" r:id="R73fed7d0f6bc4f2d"/>
    <p:sldId xmlns:r="http://schemas.openxmlformats.org/officeDocument/2006/relationships" id="262" r:id="R4c1e43456d5749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4f0e7513d74ebd" /><Relationship Type="http://schemas.openxmlformats.org/officeDocument/2006/relationships/slide" Target="/ppt/slides/slide1.xml" Id="Rf9e0ea02b7a94e64" /><Relationship Type="http://schemas.openxmlformats.org/officeDocument/2006/relationships/slide" Target="/ppt/slides/slide2.xml" Id="R73000c3d073742b2" /><Relationship Type="http://schemas.openxmlformats.org/officeDocument/2006/relationships/slide" Target="/ppt/slides/slide3.xml" Id="R3900afd5275e4259" /><Relationship Type="http://schemas.openxmlformats.org/officeDocument/2006/relationships/slide" Target="/ppt/slides/slide4.xml" Id="R2aff9ab608264546" /><Relationship Type="http://schemas.openxmlformats.org/officeDocument/2006/relationships/slide" Target="/ppt/slides/slide5.xml" Id="Rac88a7facda44315" /><Relationship Type="http://schemas.openxmlformats.org/officeDocument/2006/relationships/slide" Target="/ppt/slides/slide6.xml" Id="R73fed7d0f6bc4f2d" /><Relationship Type="http://schemas.openxmlformats.org/officeDocument/2006/relationships/slide" Target="/ppt/slides/slide7.xml" Id="R4c1e43456d5749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d981710bc048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83b2fc69245be" /><Relationship Type="http://schemas.openxmlformats.org/officeDocument/2006/relationships/theme" Target="/ppt/slideMasters/theme/theme1.xml" Id="Ra651d1ea5c8549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f83b2fc69245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4f25737ab48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10574425646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990c187f34c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980a7115a41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3a770996546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1e6e8dcc64c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c66bfc0634e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RAA NÆRINGSPARK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RAA NÆRINGSPARK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RAA NÆRINGSPARK INVEST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RAA NÆRINGSPARK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RAA NÆRINGSPARK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RAA NÆRINGSPARK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−102 839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−102 756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4 051 076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4 098 694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RAA NÆRINGSPARK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LADE RAA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RAA NÆRINGSPARK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Rå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5239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930 698 695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RAA NÆRINGSPARK INVEST AS</a:t>
            </a:r>
          </a:p>
        </p:txBody>
      </p:sp>
    </p:spTree>
  </p:cSld>
  <p:clrMapOvr>
    <a:masterClrMapping xmlns:a="http://schemas.openxmlformats.org/drawingml/2006/main"/>
  </p:clrMapOvr>
</p:sld>
</file>