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6be6c125fd48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b0623b590245b5"/>
  </p:sldMasterIdLst>
  <p:sldIdLst>
    <p:sldId xmlns:r="http://schemas.openxmlformats.org/officeDocument/2006/relationships" id="256" r:id="Rf3ed8f194fa44707"/>
    <p:sldId xmlns:r="http://schemas.openxmlformats.org/officeDocument/2006/relationships" id="257" r:id="R05cbdf4ccc724c0d"/>
    <p:sldId xmlns:r="http://schemas.openxmlformats.org/officeDocument/2006/relationships" id="258" r:id="R33be4d7c2f154902"/>
    <p:sldId xmlns:r="http://schemas.openxmlformats.org/officeDocument/2006/relationships" id="259" r:id="R30aa66b5bfc24d3c"/>
    <p:sldId xmlns:r="http://schemas.openxmlformats.org/officeDocument/2006/relationships" id="260" r:id="Re64ea52973884456"/>
    <p:sldId xmlns:r="http://schemas.openxmlformats.org/officeDocument/2006/relationships" id="261" r:id="R018e7afe104d4ad6"/>
    <p:sldId xmlns:r="http://schemas.openxmlformats.org/officeDocument/2006/relationships" id="262" r:id="R1a75bae47a1141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b0623b590245b5" /><Relationship Type="http://schemas.openxmlformats.org/officeDocument/2006/relationships/slide" Target="/ppt/slides/slide1.xml" Id="Rf3ed8f194fa44707" /><Relationship Type="http://schemas.openxmlformats.org/officeDocument/2006/relationships/slide" Target="/ppt/slides/slide2.xml" Id="R05cbdf4ccc724c0d" /><Relationship Type="http://schemas.openxmlformats.org/officeDocument/2006/relationships/slide" Target="/ppt/slides/slide3.xml" Id="R33be4d7c2f154902" /><Relationship Type="http://schemas.openxmlformats.org/officeDocument/2006/relationships/slide" Target="/ppt/slides/slide4.xml" Id="R30aa66b5bfc24d3c" /><Relationship Type="http://schemas.openxmlformats.org/officeDocument/2006/relationships/slide" Target="/ppt/slides/slide5.xml" Id="Re64ea52973884456" /><Relationship Type="http://schemas.openxmlformats.org/officeDocument/2006/relationships/slide" Target="/ppt/slides/slide6.xml" Id="R018e7afe104d4ad6" /><Relationship Type="http://schemas.openxmlformats.org/officeDocument/2006/relationships/slide" Target="/ppt/slides/slide7.xml" Id="R1a75bae47a1141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bc8094d094b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0054de7a74e26" /><Relationship Type="http://schemas.openxmlformats.org/officeDocument/2006/relationships/theme" Target="/ppt/slideMasters/theme/theme1.xml" Id="R2d9e15ac42964f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50054de7a74e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d115b009a4c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4f5b102394a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a1a69671047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950802a954f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ce0c8b5884f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c04968e0c49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382d1e5c043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JEASKE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JEASKE INVEST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1 129 914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EIRIK ASKE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Eirik Aske, Askevegen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930 698 776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