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b9475a86f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7d518c8d0b4a4b"/>
  </p:sldMasterIdLst>
  <p:sldIdLst>
    <p:sldId xmlns:r="http://schemas.openxmlformats.org/officeDocument/2006/relationships" id="256" r:id="R95ab7e02295e4317"/>
    <p:sldId xmlns:r="http://schemas.openxmlformats.org/officeDocument/2006/relationships" id="257" r:id="R02b7d5a1a1754384"/>
    <p:sldId xmlns:r="http://schemas.openxmlformats.org/officeDocument/2006/relationships" id="258" r:id="R405583ffc88c4fdd"/>
    <p:sldId xmlns:r="http://schemas.openxmlformats.org/officeDocument/2006/relationships" id="259" r:id="R2cd516bca4af4a5e"/>
    <p:sldId xmlns:r="http://schemas.openxmlformats.org/officeDocument/2006/relationships" id="260" r:id="Rf4de720878f542f7"/>
    <p:sldId xmlns:r="http://schemas.openxmlformats.org/officeDocument/2006/relationships" id="261" r:id="Rdbbea09cab2740e1"/>
    <p:sldId xmlns:r="http://schemas.openxmlformats.org/officeDocument/2006/relationships" id="262" r:id="R1716795c19c9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d518c8d0b4a4b" /><Relationship Type="http://schemas.openxmlformats.org/officeDocument/2006/relationships/slide" Target="/ppt/slides/slide1.xml" Id="R95ab7e02295e4317" /><Relationship Type="http://schemas.openxmlformats.org/officeDocument/2006/relationships/slide" Target="/ppt/slides/slide2.xml" Id="R02b7d5a1a1754384" /><Relationship Type="http://schemas.openxmlformats.org/officeDocument/2006/relationships/slide" Target="/ppt/slides/slide3.xml" Id="R405583ffc88c4fdd" /><Relationship Type="http://schemas.openxmlformats.org/officeDocument/2006/relationships/slide" Target="/ppt/slides/slide4.xml" Id="R2cd516bca4af4a5e" /><Relationship Type="http://schemas.openxmlformats.org/officeDocument/2006/relationships/slide" Target="/ppt/slides/slide5.xml" Id="Rf4de720878f542f7" /><Relationship Type="http://schemas.openxmlformats.org/officeDocument/2006/relationships/slide" Target="/ppt/slides/slide6.xml" Id="Rdbbea09cab2740e1" /><Relationship Type="http://schemas.openxmlformats.org/officeDocument/2006/relationships/slide" Target="/ppt/slides/slide7.xml" Id="R1716795c19c9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2f4af7e78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2476384974c9f" /><Relationship Type="http://schemas.openxmlformats.org/officeDocument/2006/relationships/theme" Target="/ppt/slideMasters/theme/theme1.xml" Id="R2078c36219b1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247638497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19ee41206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0d5517595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595c89c54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2f60baefa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5661ba1e846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00887332042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cafb99848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OSKAR OG TORMOD WIKE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OG TORMOD WIKE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91 147 705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52 082 780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 HOLDING AS  –  99,1 %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CHRISTOFFER BRUSERUD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post@otwike.no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www.otwike.no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