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888f2ebc4c48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b32dfd581c4c44"/>
  </p:sldMasterIdLst>
  <p:sldIdLst>
    <p:sldId xmlns:r="http://schemas.openxmlformats.org/officeDocument/2006/relationships" id="256" r:id="Rfd91fc6115c44b18"/>
    <p:sldId xmlns:r="http://schemas.openxmlformats.org/officeDocument/2006/relationships" id="257" r:id="R1986a50480514fcb"/>
    <p:sldId xmlns:r="http://schemas.openxmlformats.org/officeDocument/2006/relationships" id="258" r:id="Ra301574d28ea41cf"/>
    <p:sldId xmlns:r="http://schemas.openxmlformats.org/officeDocument/2006/relationships" id="259" r:id="Rdbb23412b3e2441c"/>
    <p:sldId xmlns:r="http://schemas.openxmlformats.org/officeDocument/2006/relationships" id="260" r:id="Rad1f4a09f12b4854"/>
    <p:sldId xmlns:r="http://schemas.openxmlformats.org/officeDocument/2006/relationships" id="261" r:id="Rd102ae80f6424cbe"/>
    <p:sldId xmlns:r="http://schemas.openxmlformats.org/officeDocument/2006/relationships" id="262" r:id="R8ccb2ad8c9fd42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b32dfd581c4c44" /><Relationship Type="http://schemas.openxmlformats.org/officeDocument/2006/relationships/slide" Target="/ppt/slides/slide1.xml" Id="Rfd91fc6115c44b18" /><Relationship Type="http://schemas.openxmlformats.org/officeDocument/2006/relationships/slide" Target="/ppt/slides/slide2.xml" Id="R1986a50480514fcb" /><Relationship Type="http://schemas.openxmlformats.org/officeDocument/2006/relationships/slide" Target="/ppt/slides/slide3.xml" Id="Ra301574d28ea41cf" /><Relationship Type="http://schemas.openxmlformats.org/officeDocument/2006/relationships/slide" Target="/ppt/slides/slide4.xml" Id="Rdbb23412b3e2441c" /><Relationship Type="http://schemas.openxmlformats.org/officeDocument/2006/relationships/slide" Target="/ppt/slides/slide5.xml" Id="Rad1f4a09f12b4854" /><Relationship Type="http://schemas.openxmlformats.org/officeDocument/2006/relationships/slide" Target="/ppt/slides/slide6.xml" Id="Rd102ae80f6424cbe" /><Relationship Type="http://schemas.openxmlformats.org/officeDocument/2006/relationships/slide" Target="/ppt/slides/slide7.xml" Id="R8ccb2ad8c9fd42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d72ef886ea4da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87858181d14065" /><Relationship Type="http://schemas.openxmlformats.org/officeDocument/2006/relationships/theme" Target="/ppt/slideMasters/theme/theme1.xml" Id="Ree6a48c173984c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87858181d140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bf13cfe0b4f3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dfd7750a6d4e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1847962cb14f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e1030e0e5242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ec3b4bfa242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0ed5d886e3401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68351d29454af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MKS3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MKS3 AS ble etablert [år] og holder til i Hokksund.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14 776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14 776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STENSHORNE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Gorudveien 46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3302 Hokksund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930 706 191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MKS3 AS</a:t>
            </a:r>
          </a:p>
        </p:txBody>
      </p:sp>
    </p:spTree>
  </p:cSld>
  <p:clrMapOvr>
    <a:masterClrMapping xmlns:a="http://schemas.openxmlformats.org/drawingml/2006/main"/>
  </p:clrMapOvr>
</p:sld>
</file>