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8a053f7f964d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b28030ce5f4630"/>
  </p:sldMasterIdLst>
  <p:sldIdLst>
    <p:sldId xmlns:r="http://schemas.openxmlformats.org/officeDocument/2006/relationships" id="256" r:id="R768d79a55be741cc"/>
    <p:sldId xmlns:r="http://schemas.openxmlformats.org/officeDocument/2006/relationships" id="257" r:id="Rfa16f9d4acd44141"/>
    <p:sldId xmlns:r="http://schemas.openxmlformats.org/officeDocument/2006/relationships" id="258" r:id="R2478c8e1ddd24508"/>
    <p:sldId xmlns:r="http://schemas.openxmlformats.org/officeDocument/2006/relationships" id="259" r:id="R5cead9d8c6d8471f"/>
    <p:sldId xmlns:r="http://schemas.openxmlformats.org/officeDocument/2006/relationships" id="260" r:id="Rea0bdd0f30e24d8c"/>
    <p:sldId xmlns:r="http://schemas.openxmlformats.org/officeDocument/2006/relationships" id="261" r:id="R07c0434381ba42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b28030ce5f4630" /><Relationship Type="http://schemas.openxmlformats.org/officeDocument/2006/relationships/slide" Target="/ppt/slides/slide1.xml" Id="R768d79a55be741cc" /><Relationship Type="http://schemas.openxmlformats.org/officeDocument/2006/relationships/slide" Target="/ppt/slides/slide2.xml" Id="Rfa16f9d4acd44141" /><Relationship Type="http://schemas.openxmlformats.org/officeDocument/2006/relationships/slide" Target="/ppt/slides/slide3.xml" Id="R2478c8e1ddd24508" /><Relationship Type="http://schemas.openxmlformats.org/officeDocument/2006/relationships/slide" Target="/ppt/slides/slide4.xml" Id="R5cead9d8c6d8471f" /><Relationship Type="http://schemas.openxmlformats.org/officeDocument/2006/relationships/slide" Target="/ppt/slides/slide5.xml" Id="Rea0bdd0f30e24d8c" /><Relationship Type="http://schemas.openxmlformats.org/officeDocument/2006/relationships/slide" Target="/ppt/slides/slide6.xml" Id="R07c0434381ba42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8ce991d3d249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dedae23bf4c89" /><Relationship Type="http://schemas.openxmlformats.org/officeDocument/2006/relationships/theme" Target="/ppt/slideMasters/theme/theme1.xml" Id="Rf6dc1ef1fa1845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fdedae23bf4c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ab287f2f446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77f9fb6fa47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4b7647ae04f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ff463b00d4f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3b26647a442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3370c59f941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HURDALIA PORTALEN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HURDALIA PORTALEN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HURDALIA PORTALEN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HURDALIA PORTALEN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HURDALIA PORTALEN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HURDALIA PORTALEN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HURDALIA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HURDALIA PORTALEN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930 709 247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HURDALIA PORTALEN AS</a:t>
            </a:r>
          </a:p>
        </p:txBody>
      </p:sp>
    </p:spTree>
  </p:cSld>
  <p:clrMapOvr>
    <a:masterClrMapping xmlns:a="http://schemas.openxmlformats.org/drawingml/2006/main"/>
  </p:clrMapOvr>
</p:sld>
</file>