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e9afdaf91f48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bc53326bc5435f"/>
  </p:sldMasterIdLst>
  <p:sldIdLst>
    <p:sldId xmlns:r="http://schemas.openxmlformats.org/officeDocument/2006/relationships" id="256" r:id="R70d8e26703044996"/>
    <p:sldId xmlns:r="http://schemas.openxmlformats.org/officeDocument/2006/relationships" id="257" r:id="R5c33d95b7974480b"/>
    <p:sldId xmlns:r="http://schemas.openxmlformats.org/officeDocument/2006/relationships" id="258" r:id="R0ab8f9bd1b0f4150"/>
    <p:sldId xmlns:r="http://schemas.openxmlformats.org/officeDocument/2006/relationships" id="259" r:id="R454d0f859c704470"/>
    <p:sldId xmlns:r="http://schemas.openxmlformats.org/officeDocument/2006/relationships" id="260" r:id="Rcd550faa34ba4b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bc53326bc5435f" /><Relationship Type="http://schemas.openxmlformats.org/officeDocument/2006/relationships/slide" Target="/ppt/slides/slide1.xml" Id="R70d8e26703044996" /><Relationship Type="http://schemas.openxmlformats.org/officeDocument/2006/relationships/slide" Target="/ppt/slides/slide2.xml" Id="R5c33d95b7974480b" /><Relationship Type="http://schemas.openxmlformats.org/officeDocument/2006/relationships/slide" Target="/ppt/slides/slide3.xml" Id="R0ab8f9bd1b0f4150" /><Relationship Type="http://schemas.openxmlformats.org/officeDocument/2006/relationships/slide" Target="/ppt/slides/slide4.xml" Id="R454d0f859c704470" /><Relationship Type="http://schemas.openxmlformats.org/officeDocument/2006/relationships/slide" Target="/ppt/slides/slide5.xml" Id="Rcd550faa34ba4b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b481581dfa47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7b66212c041fe" /><Relationship Type="http://schemas.openxmlformats.org/officeDocument/2006/relationships/theme" Target="/ppt/slideMasters/theme/theme1.xml" Id="R548ad952930445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37b66212c041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e279fa2ee4d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cce609bc449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da332e43540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0256036e643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21256f2f643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HAUGESUND - TITTELSNES BILLAG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- TITTELSNES BILLAG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HAUGESUND - TITTELSNES BILLAG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- TITTELSNES BILLAG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- TITTELSNES BILLAG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- TITTELSNES BILLAG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930 710 180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- TITTELSNES BILLAG AS</a:t>
            </a:r>
          </a:p>
        </p:txBody>
      </p:sp>
    </p:spTree>
  </p:cSld>
  <p:clrMapOvr>
    <a:masterClrMapping xmlns:a="http://schemas.openxmlformats.org/drawingml/2006/main"/>
  </p:clrMapOvr>
</p:sld>
</file>