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515c4a4d6243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b4413dd19e448c"/>
  </p:sldMasterIdLst>
  <p:sldIdLst>
    <p:sldId xmlns:r="http://schemas.openxmlformats.org/officeDocument/2006/relationships" id="256" r:id="Rea9995c0f059468e"/>
    <p:sldId xmlns:r="http://schemas.openxmlformats.org/officeDocument/2006/relationships" id="257" r:id="R8042adbcddb04003"/>
    <p:sldId xmlns:r="http://schemas.openxmlformats.org/officeDocument/2006/relationships" id="258" r:id="R5d9509ace5e04de5"/>
    <p:sldId xmlns:r="http://schemas.openxmlformats.org/officeDocument/2006/relationships" id="259" r:id="R438aab6a5daa4627"/>
    <p:sldId xmlns:r="http://schemas.openxmlformats.org/officeDocument/2006/relationships" id="260" r:id="R8300680ec9f7401f"/>
    <p:sldId xmlns:r="http://schemas.openxmlformats.org/officeDocument/2006/relationships" id="261" r:id="Rac8526a447a346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4413dd19e448c" /><Relationship Type="http://schemas.openxmlformats.org/officeDocument/2006/relationships/slide" Target="/ppt/slides/slide1.xml" Id="Rea9995c0f059468e" /><Relationship Type="http://schemas.openxmlformats.org/officeDocument/2006/relationships/slide" Target="/ppt/slides/slide2.xml" Id="R8042adbcddb04003" /><Relationship Type="http://schemas.openxmlformats.org/officeDocument/2006/relationships/slide" Target="/ppt/slides/slide3.xml" Id="R5d9509ace5e04de5" /><Relationship Type="http://schemas.openxmlformats.org/officeDocument/2006/relationships/slide" Target="/ppt/slides/slide4.xml" Id="R438aab6a5daa4627" /><Relationship Type="http://schemas.openxmlformats.org/officeDocument/2006/relationships/slide" Target="/ppt/slides/slide5.xml" Id="R8300680ec9f7401f" /><Relationship Type="http://schemas.openxmlformats.org/officeDocument/2006/relationships/slide" Target="/ppt/slides/slide6.xml" Id="Rac8526a447a346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1577c980b46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25f74b9f44545" /><Relationship Type="http://schemas.openxmlformats.org/officeDocument/2006/relationships/theme" Target="/ppt/slideMasters/theme/theme1.xml" Id="Rddbd4e518e3d49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c25f74b9f445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ffe43d155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28da12c6d4e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41941251949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a5f87794341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a52117b9a4c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7095a5da9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HASLELUND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HASLELUND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12 678 348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11 193 177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9 147 436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17 490 885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20 971 840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Eikenga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roar.hoel@rh-finans.com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930 711 985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BYGG AS</a:t>
            </a:r>
          </a:p>
        </p:txBody>
      </p:sp>
    </p:spTree>
  </p:cSld>
  <p:clrMapOvr>
    <a:masterClrMapping xmlns:a="http://schemas.openxmlformats.org/drawingml/2006/main"/>
  </p:clrMapOvr>
</p:sld>
</file>