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a1be7e2f46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3f7b7f375f431b"/>
  </p:sldMasterIdLst>
  <p:sldIdLst>
    <p:sldId xmlns:r="http://schemas.openxmlformats.org/officeDocument/2006/relationships" id="256" r:id="Rb6065687b34d4474"/>
    <p:sldId xmlns:r="http://schemas.openxmlformats.org/officeDocument/2006/relationships" id="257" r:id="R3d41abebcdc04d0f"/>
    <p:sldId xmlns:r="http://schemas.openxmlformats.org/officeDocument/2006/relationships" id="258" r:id="Rafb90c61068f4eaf"/>
    <p:sldId xmlns:r="http://schemas.openxmlformats.org/officeDocument/2006/relationships" id="259" r:id="R4e253e2fec074c9e"/>
    <p:sldId xmlns:r="http://schemas.openxmlformats.org/officeDocument/2006/relationships" id="260" r:id="R0f437255ccd14de5"/>
    <p:sldId xmlns:r="http://schemas.openxmlformats.org/officeDocument/2006/relationships" id="261" r:id="Rdf014df79c6b42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f7b7f375f431b" /><Relationship Type="http://schemas.openxmlformats.org/officeDocument/2006/relationships/slide" Target="/ppt/slides/slide1.xml" Id="Rb6065687b34d4474" /><Relationship Type="http://schemas.openxmlformats.org/officeDocument/2006/relationships/slide" Target="/ppt/slides/slide2.xml" Id="R3d41abebcdc04d0f" /><Relationship Type="http://schemas.openxmlformats.org/officeDocument/2006/relationships/slide" Target="/ppt/slides/slide3.xml" Id="Rafb90c61068f4eaf" /><Relationship Type="http://schemas.openxmlformats.org/officeDocument/2006/relationships/slide" Target="/ppt/slides/slide4.xml" Id="R4e253e2fec074c9e" /><Relationship Type="http://schemas.openxmlformats.org/officeDocument/2006/relationships/slide" Target="/ppt/slides/slide5.xml" Id="R0f437255ccd14de5" /><Relationship Type="http://schemas.openxmlformats.org/officeDocument/2006/relationships/slide" Target="/ppt/slides/slide6.xml" Id="Rdf014df79c6b42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6a6e5772741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883bd4b644490" /><Relationship Type="http://schemas.openxmlformats.org/officeDocument/2006/relationships/theme" Target="/ppt/slideMasters/theme/theme1.xml" Id="R99ce0ae0152740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883bd4b6444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53f9fc5b74b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70c6f5dd8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613dfdbcd4c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bf3c151604f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8de26585a48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9a0df77ed41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VEIGNERGÅRDEN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VEIGNERGÅRDEN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418 210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490 425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930 718 521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VEIGNERGÅRDEN AS</a:t>
            </a:r>
          </a:p>
        </p:txBody>
      </p:sp>
    </p:spTree>
  </p:cSld>
  <p:clrMapOvr>
    <a:masterClrMapping xmlns:a="http://schemas.openxmlformats.org/drawingml/2006/main"/>
  </p:clrMapOvr>
</p:sld>
</file>