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d6d271183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2e146b41441cb"/>
  </p:sldMasterIdLst>
  <p:sldIdLst>
    <p:sldId xmlns:r="http://schemas.openxmlformats.org/officeDocument/2006/relationships" id="256" r:id="R73661e20c7fc47be"/>
    <p:sldId xmlns:r="http://schemas.openxmlformats.org/officeDocument/2006/relationships" id="257" r:id="R51b135031ff34eee"/>
    <p:sldId xmlns:r="http://schemas.openxmlformats.org/officeDocument/2006/relationships" id="258" r:id="R001f5e76edad43e0"/>
    <p:sldId xmlns:r="http://schemas.openxmlformats.org/officeDocument/2006/relationships" id="259" r:id="R0e1af6204117461c"/>
    <p:sldId xmlns:r="http://schemas.openxmlformats.org/officeDocument/2006/relationships" id="260" r:id="Rc6bdcc71fbe9477f"/>
    <p:sldId xmlns:r="http://schemas.openxmlformats.org/officeDocument/2006/relationships" id="261" r:id="Rc5240e753a0a4aa8"/>
    <p:sldId xmlns:r="http://schemas.openxmlformats.org/officeDocument/2006/relationships" id="262" r:id="R8805dc07ed3c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2e146b41441cb" /><Relationship Type="http://schemas.openxmlformats.org/officeDocument/2006/relationships/slide" Target="/ppt/slides/slide1.xml" Id="R73661e20c7fc47be" /><Relationship Type="http://schemas.openxmlformats.org/officeDocument/2006/relationships/slide" Target="/ppt/slides/slide2.xml" Id="R51b135031ff34eee" /><Relationship Type="http://schemas.openxmlformats.org/officeDocument/2006/relationships/slide" Target="/ppt/slides/slide3.xml" Id="R001f5e76edad43e0" /><Relationship Type="http://schemas.openxmlformats.org/officeDocument/2006/relationships/slide" Target="/ppt/slides/slide4.xml" Id="R0e1af6204117461c" /><Relationship Type="http://schemas.openxmlformats.org/officeDocument/2006/relationships/slide" Target="/ppt/slides/slide5.xml" Id="Rc6bdcc71fbe9477f" /><Relationship Type="http://schemas.openxmlformats.org/officeDocument/2006/relationships/slide" Target="/ppt/slides/slide6.xml" Id="Rc5240e753a0a4aa8" /><Relationship Type="http://schemas.openxmlformats.org/officeDocument/2006/relationships/slide" Target="/ppt/slides/slide7.xml" Id="R8805dc07ed3c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c87f54333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cf5f3680d43b4" /><Relationship Type="http://schemas.openxmlformats.org/officeDocument/2006/relationships/theme" Target="/ppt/slideMasters/theme/theme1.xml" Id="R4ec6310e10b944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cf5f3680d43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500d061c0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e6bd4470b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03c7d9b0b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5f9ad96f146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52e1aa58b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b0b15266246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77c1eec9a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WESTCON YARDS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YARDS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2 406 733 700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−16 437 747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−36 106 254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472 971 736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1 424 515 970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GROUP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JEKTEVIKA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NORMAR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INGVAR HAUGE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ASLAUG MATRE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westcon@westcon.no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www.westcon.no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930 720 313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