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95a82187a2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ba9e31a944a71"/>
  </p:sldMasterIdLst>
  <p:sldIdLst>
    <p:sldId xmlns:r="http://schemas.openxmlformats.org/officeDocument/2006/relationships" id="256" r:id="R60f1d47e0a3f4709"/>
    <p:sldId xmlns:r="http://schemas.openxmlformats.org/officeDocument/2006/relationships" id="257" r:id="R4a718fee35ab4807"/>
    <p:sldId xmlns:r="http://schemas.openxmlformats.org/officeDocument/2006/relationships" id="258" r:id="R66da707b444a4837"/>
    <p:sldId xmlns:r="http://schemas.openxmlformats.org/officeDocument/2006/relationships" id="259" r:id="R646966d697cf406d"/>
    <p:sldId xmlns:r="http://schemas.openxmlformats.org/officeDocument/2006/relationships" id="260" r:id="R86741f93d78f4689"/>
    <p:sldId xmlns:r="http://schemas.openxmlformats.org/officeDocument/2006/relationships" id="261" r:id="R56c04420eb824327"/>
    <p:sldId xmlns:r="http://schemas.openxmlformats.org/officeDocument/2006/relationships" id="262" r:id="R93f9dfee44d8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ba9e31a944a71" /><Relationship Type="http://schemas.openxmlformats.org/officeDocument/2006/relationships/slide" Target="/ppt/slides/slide1.xml" Id="R60f1d47e0a3f4709" /><Relationship Type="http://schemas.openxmlformats.org/officeDocument/2006/relationships/slide" Target="/ppt/slides/slide2.xml" Id="R4a718fee35ab4807" /><Relationship Type="http://schemas.openxmlformats.org/officeDocument/2006/relationships/slide" Target="/ppt/slides/slide3.xml" Id="R66da707b444a4837" /><Relationship Type="http://schemas.openxmlformats.org/officeDocument/2006/relationships/slide" Target="/ppt/slides/slide4.xml" Id="R646966d697cf406d" /><Relationship Type="http://schemas.openxmlformats.org/officeDocument/2006/relationships/slide" Target="/ppt/slides/slide5.xml" Id="R86741f93d78f4689" /><Relationship Type="http://schemas.openxmlformats.org/officeDocument/2006/relationships/slide" Target="/ppt/slides/slide6.xml" Id="R56c04420eb824327" /><Relationship Type="http://schemas.openxmlformats.org/officeDocument/2006/relationships/slide" Target="/ppt/slides/slide7.xml" Id="R93f9dfee44d8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706332d7c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86aa8a7f4bbf" /><Relationship Type="http://schemas.openxmlformats.org/officeDocument/2006/relationships/theme" Target="/ppt/slideMasters/theme/theme1.xml" Id="R8002a4bcc4d6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2586aa8a7f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9ce2bda6d48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d54536a53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732d3ac11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5a2d19cd546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bdda3e487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678fd269e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7ac1059e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BRASS SOURCE-MESSINGKILDEN-VESTNORSK TROMPETFORUM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BRASS SOURCE-MESSINGKILDEN-VESTNORSK TROMPETFORUM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ØSTREM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Prestlio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930 722 049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BRASS SOURCE-MESSINGKILDEN-VESTNORSK TROMPETFORUM AS</a:t>
            </a:r>
          </a:p>
        </p:txBody>
      </p:sp>
    </p:spTree>
  </p:cSld>
  <p:clrMapOvr>
    <a:masterClrMapping xmlns:a="http://schemas.openxmlformats.org/drawingml/2006/main"/>
  </p:clrMapOvr>
</p:sld>
</file>