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e03c6724b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06a42093a4f0b"/>
  </p:sldMasterIdLst>
  <p:sldIdLst>
    <p:sldId xmlns:r="http://schemas.openxmlformats.org/officeDocument/2006/relationships" id="256" r:id="R8c8fd2bdac914c93"/>
    <p:sldId xmlns:r="http://schemas.openxmlformats.org/officeDocument/2006/relationships" id="257" r:id="Rae06d847c7fd440c"/>
    <p:sldId xmlns:r="http://schemas.openxmlformats.org/officeDocument/2006/relationships" id="258" r:id="R4b510b172af44005"/>
    <p:sldId xmlns:r="http://schemas.openxmlformats.org/officeDocument/2006/relationships" id="259" r:id="Rc242649ab6974ce2"/>
    <p:sldId xmlns:r="http://schemas.openxmlformats.org/officeDocument/2006/relationships" id="260" r:id="R29a6d3607aca4889"/>
    <p:sldId xmlns:r="http://schemas.openxmlformats.org/officeDocument/2006/relationships" id="261" r:id="Rb00ebc741539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06a42093a4f0b" /><Relationship Type="http://schemas.openxmlformats.org/officeDocument/2006/relationships/slide" Target="/ppt/slides/slide1.xml" Id="R8c8fd2bdac914c93" /><Relationship Type="http://schemas.openxmlformats.org/officeDocument/2006/relationships/slide" Target="/ppt/slides/slide2.xml" Id="Rae06d847c7fd440c" /><Relationship Type="http://schemas.openxmlformats.org/officeDocument/2006/relationships/slide" Target="/ppt/slides/slide3.xml" Id="R4b510b172af44005" /><Relationship Type="http://schemas.openxmlformats.org/officeDocument/2006/relationships/slide" Target="/ppt/slides/slide4.xml" Id="Rc242649ab6974ce2" /><Relationship Type="http://schemas.openxmlformats.org/officeDocument/2006/relationships/slide" Target="/ppt/slides/slide5.xml" Id="R29a6d3607aca4889" /><Relationship Type="http://schemas.openxmlformats.org/officeDocument/2006/relationships/slide" Target="/ppt/slides/slide6.xml" Id="Rb00ebc741539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450ea6ab9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352fe75ff499d" /><Relationship Type="http://schemas.openxmlformats.org/officeDocument/2006/relationships/theme" Target="/ppt/slideMasters/theme/theme1.xml" Id="Rd4478b5f7e6942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352fe75ff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aa4eb83924a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c10e37c54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ac848bfc5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99a8c8214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c11d7fa70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b0de9ec25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A6 POWER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A6 POWER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11 39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sharmanor65@gmail.com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930 724 920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A6 POWER AS</a:t>
            </a:r>
          </a:p>
        </p:txBody>
      </p:sp>
    </p:spTree>
  </p:cSld>
  <p:clrMapOvr>
    <a:masterClrMapping xmlns:a="http://schemas.openxmlformats.org/drawingml/2006/main"/>
  </p:clrMapOvr>
</p:sld>
</file>