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a0c595d5834e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81fdba1c924afd"/>
  </p:sldMasterIdLst>
  <p:sldIdLst>
    <p:sldId xmlns:r="http://schemas.openxmlformats.org/officeDocument/2006/relationships" id="256" r:id="R8e50c2c1c57f47fe"/>
    <p:sldId xmlns:r="http://schemas.openxmlformats.org/officeDocument/2006/relationships" id="257" r:id="Raebd0f563ea34910"/>
    <p:sldId xmlns:r="http://schemas.openxmlformats.org/officeDocument/2006/relationships" id="258" r:id="R56e2a01537a34459"/>
    <p:sldId xmlns:r="http://schemas.openxmlformats.org/officeDocument/2006/relationships" id="259" r:id="R5a8fe67c826e4d44"/>
    <p:sldId xmlns:r="http://schemas.openxmlformats.org/officeDocument/2006/relationships" id="260" r:id="R451913f48eb54a12"/>
    <p:sldId xmlns:r="http://schemas.openxmlformats.org/officeDocument/2006/relationships" id="261" r:id="R28bf1ca4e486432d"/>
    <p:sldId xmlns:r="http://schemas.openxmlformats.org/officeDocument/2006/relationships" id="262" r:id="R64c06e59aada44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81fdba1c924afd" /><Relationship Type="http://schemas.openxmlformats.org/officeDocument/2006/relationships/slide" Target="/ppt/slides/slide1.xml" Id="R8e50c2c1c57f47fe" /><Relationship Type="http://schemas.openxmlformats.org/officeDocument/2006/relationships/slide" Target="/ppt/slides/slide2.xml" Id="Raebd0f563ea34910" /><Relationship Type="http://schemas.openxmlformats.org/officeDocument/2006/relationships/slide" Target="/ppt/slides/slide3.xml" Id="R56e2a01537a34459" /><Relationship Type="http://schemas.openxmlformats.org/officeDocument/2006/relationships/slide" Target="/ppt/slides/slide4.xml" Id="R5a8fe67c826e4d44" /><Relationship Type="http://schemas.openxmlformats.org/officeDocument/2006/relationships/slide" Target="/ppt/slides/slide5.xml" Id="R451913f48eb54a12" /><Relationship Type="http://schemas.openxmlformats.org/officeDocument/2006/relationships/slide" Target="/ppt/slides/slide6.xml" Id="R28bf1ca4e486432d" /><Relationship Type="http://schemas.openxmlformats.org/officeDocument/2006/relationships/slide" Target="/ppt/slides/slide7.xml" Id="R64c06e59aada44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e55653fddb49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af9e9569564a67" /><Relationship Type="http://schemas.openxmlformats.org/officeDocument/2006/relationships/theme" Target="/ppt/slideMasters/theme/theme1.xml" Id="Rf654ef34be2a48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af9e9569564a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e80b1ec4ad43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1bca6d6255451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05977b80064e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c6f6ed41fc4b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94c52fd266455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5e185b91954f2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fb7cd974474c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AWILCO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AWILCO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AWILCO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AWILCO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AWILCO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AWILCO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9 900 555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−3 424 042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−22 788 950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1 165 542 835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1 178 521 427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AWILCO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AWILHELMSEN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AWILCO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Aker Brygge, Beddingen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01 42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mail@awilco.no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www.awilco.no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930 728 209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AWILCO AS</a:t>
            </a:r>
          </a:p>
        </p:txBody>
      </p:sp>
    </p:spTree>
  </p:cSld>
  <p:clrMapOvr>
    <a:masterClrMapping xmlns:a="http://schemas.openxmlformats.org/drawingml/2006/main"/>
  </p:clrMapOvr>
</p:sld>
</file>