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7f764cad74d48e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b6a2dd009ca4929"/>
  </p:sldMasterIdLst>
  <p:sldIdLst>
    <p:sldId xmlns:r="http://schemas.openxmlformats.org/officeDocument/2006/relationships" id="256" r:id="Rbcf1d07dbd9546c0"/>
    <p:sldId xmlns:r="http://schemas.openxmlformats.org/officeDocument/2006/relationships" id="257" r:id="R2476b71393b5456f"/>
    <p:sldId xmlns:r="http://schemas.openxmlformats.org/officeDocument/2006/relationships" id="258" r:id="R87eb96caaff54139"/>
    <p:sldId xmlns:r="http://schemas.openxmlformats.org/officeDocument/2006/relationships" id="259" r:id="Rc7aeb70d14b04cd1"/>
    <p:sldId xmlns:r="http://schemas.openxmlformats.org/officeDocument/2006/relationships" id="260" r:id="Rb7eea8d3edbe4d76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b6a2dd009ca4929" /><Relationship Type="http://schemas.openxmlformats.org/officeDocument/2006/relationships/slide" Target="/ppt/slides/slide1.xml" Id="Rbcf1d07dbd9546c0" /><Relationship Type="http://schemas.openxmlformats.org/officeDocument/2006/relationships/slide" Target="/ppt/slides/slide2.xml" Id="R2476b71393b5456f" /><Relationship Type="http://schemas.openxmlformats.org/officeDocument/2006/relationships/slide" Target="/ppt/slides/slide3.xml" Id="R87eb96caaff54139" /><Relationship Type="http://schemas.openxmlformats.org/officeDocument/2006/relationships/slide" Target="/ppt/slides/slide4.xml" Id="Rc7aeb70d14b04cd1" /><Relationship Type="http://schemas.openxmlformats.org/officeDocument/2006/relationships/slide" Target="/ppt/slides/slide5.xml" Id="Rb7eea8d3edbe4d76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f08c65ffc9146d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e961488b37b48bc" /><Relationship Type="http://schemas.openxmlformats.org/officeDocument/2006/relationships/theme" Target="/ppt/slideMasters/theme/theme1.xml" Id="Rc16577b16989491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e961488b37b48b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b8ae612ec504b60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6c5eb794197496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98cbf6a74d94fa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832ecc485ff4ca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b4c452ce3d04d4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AURORA UDE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AURORA UDE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AURORA UDE ble etablert [år] og holder til i Vikhammer.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AURORA UDE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AURORA UDE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AURORA UDE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Vikhovlia 1868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7560 Vikhammer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930 730 122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AURORA UDE</a:t>
            </a:r>
          </a:p>
        </p:txBody>
      </p:sp>
    </p:spTree>
  </p:cSld>
  <p:clrMapOvr>
    <a:masterClrMapping xmlns:a="http://schemas.openxmlformats.org/drawingml/2006/main"/>
  </p:clrMapOvr>
</p:sld>
</file>