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bbc5b571f347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1bcfcc61ac4870"/>
  </p:sldMasterIdLst>
  <p:sldIdLst>
    <p:sldId xmlns:r="http://schemas.openxmlformats.org/officeDocument/2006/relationships" id="256" r:id="Rf27d34fc790346ce"/>
    <p:sldId xmlns:r="http://schemas.openxmlformats.org/officeDocument/2006/relationships" id="257" r:id="Rbc89f7c07de44a30"/>
    <p:sldId xmlns:r="http://schemas.openxmlformats.org/officeDocument/2006/relationships" id="258" r:id="R57566ddb044a4945"/>
    <p:sldId xmlns:r="http://schemas.openxmlformats.org/officeDocument/2006/relationships" id="259" r:id="R2f10f90f90f34c4d"/>
    <p:sldId xmlns:r="http://schemas.openxmlformats.org/officeDocument/2006/relationships" id="260" r:id="R32d3c740964b4c65"/>
    <p:sldId xmlns:r="http://schemas.openxmlformats.org/officeDocument/2006/relationships" id="261" r:id="Rc9ee443058dc4eda"/>
    <p:sldId xmlns:r="http://schemas.openxmlformats.org/officeDocument/2006/relationships" id="262" r:id="R2a35d7bae03742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1bcfcc61ac4870" /><Relationship Type="http://schemas.openxmlformats.org/officeDocument/2006/relationships/slide" Target="/ppt/slides/slide1.xml" Id="Rf27d34fc790346ce" /><Relationship Type="http://schemas.openxmlformats.org/officeDocument/2006/relationships/slide" Target="/ppt/slides/slide2.xml" Id="Rbc89f7c07de44a30" /><Relationship Type="http://schemas.openxmlformats.org/officeDocument/2006/relationships/slide" Target="/ppt/slides/slide3.xml" Id="R57566ddb044a4945" /><Relationship Type="http://schemas.openxmlformats.org/officeDocument/2006/relationships/slide" Target="/ppt/slides/slide4.xml" Id="R2f10f90f90f34c4d" /><Relationship Type="http://schemas.openxmlformats.org/officeDocument/2006/relationships/slide" Target="/ppt/slides/slide5.xml" Id="R32d3c740964b4c65" /><Relationship Type="http://schemas.openxmlformats.org/officeDocument/2006/relationships/slide" Target="/ppt/slides/slide6.xml" Id="Rc9ee443058dc4eda" /><Relationship Type="http://schemas.openxmlformats.org/officeDocument/2006/relationships/slide" Target="/ppt/slides/slide7.xml" Id="R2a35d7bae03742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e7ad7028994f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4245f6d6f452b" /><Relationship Type="http://schemas.openxmlformats.org/officeDocument/2006/relationships/theme" Target="/ppt/slideMasters/theme/theme1.xml" Id="Rccdeda613ead49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e4245f6d6f45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3cca0c5304a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5097d432941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1ae9df62145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e9774eff440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3bd5d16c04a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d4c78d4b840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77378f7f147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EIENDOMSUTVIKLING KRISTIANSAND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EIENDOMSUTVIKLING KRISTIANSAND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EIENDOMSUTVIKLING KRISTIANSAND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EIENDOMSUTVIKLING KRISTIANSAND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EIENDOMSUTVIKLING KRISTIANSAND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EIENDOMSUTVIKLING KRISTIANSAND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−267 099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19 602 105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31 154 455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31 249 016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EIENDOMSUTVIKLING KRISTIANSAND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AGAT AS  –  70,7 %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FRENISA AS  –  19,4 %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SCHARTUM TORMOD  –  7,9 %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STAUBO KARL-ERIK  –  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EIENDOMSUTVIKLING KRISTIANSAND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930 740 144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EIENDOMSUTVIKLING KRISTIANSAND AS</a:t>
            </a:r>
          </a:p>
        </p:txBody>
      </p:sp>
    </p:spTree>
  </p:cSld>
  <p:clrMapOvr>
    <a:masterClrMapping xmlns:a="http://schemas.openxmlformats.org/drawingml/2006/main"/>
  </p:clrMapOvr>
</p:sld>
</file>