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4e14c16fd4a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b5e286ff774d8e"/>
  </p:sldMasterIdLst>
  <p:sldIdLst>
    <p:sldId xmlns:r="http://schemas.openxmlformats.org/officeDocument/2006/relationships" id="256" r:id="Rc6b0c92d1698447e"/>
    <p:sldId xmlns:r="http://schemas.openxmlformats.org/officeDocument/2006/relationships" id="257" r:id="R33c9084057bb49ca"/>
    <p:sldId xmlns:r="http://schemas.openxmlformats.org/officeDocument/2006/relationships" id="258" r:id="Rddd0c9fd4ff440af"/>
    <p:sldId xmlns:r="http://schemas.openxmlformats.org/officeDocument/2006/relationships" id="259" r:id="R6d7f6dd6c8204707"/>
    <p:sldId xmlns:r="http://schemas.openxmlformats.org/officeDocument/2006/relationships" id="260" r:id="R542d52dbc0f348f0"/>
    <p:sldId xmlns:r="http://schemas.openxmlformats.org/officeDocument/2006/relationships" id="261" r:id="R0ff8b1bcbf064f79"/>
    <p:sldId xmlns:r="http://schemas.openxmlformats.org/officeDocument/2006/relationships" id="262" r:id="R103ef46e1b09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5e286ff774d8e" /><Relationship Type="http://schemas.openxmlformats.org/officeDocument/2006/relationships/slide" Target="/ppt/slides/slide1.xml" Id="Rc6b0c92d1698447e" /><Relationship Type="http://schemas.openxmlformats.org/officeDocument/2006/relationships/slide" Target="/ppt/slides/slide2.xml" Id="R33c9084057bb49ca" /><Relationship Type="http://schemas.openxmlformats.org/officeDocument/2006/relationships/slide" Target="/ppt/slides/slide3.xml" Id="Rddd0c9fd4ff440af" /><Relationship Type="http://schemas.openxmlformats.org/officeDocument/2006/relationships/slide" Target="/ppt/slides/slide4.xml" Id="R6d7f6dd6c8204707" /><Relationship Type="http://schemas.openxmlformats.org/officeDocument/2006/relationships/slide" Target="/ppt/slides/slide5.xml" Id="R542d52dbc0f348f0" /><Relationship Type="http://schemas.openxmlformats.org/officeDocument/2006/relationships/slide" Target="/ppt/slides/slide6.xml" Id="R0ff8b1bcbf064f79" /><Relationship Type="http://schemas.openxmlformats.org/officeDocument/2006/relationships/slide" Target="/ppt/slides/slide7.xml" Id="R103ef46e1b09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9be2855c0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93104d9cf4f1a" /><Relationship Type="http://schemas.openxmlformats.org/officeDocument/2006/relationships/theme" Target="/ppt/slideMasters/theme/theme1.xml" Id="Rf841271e3ce9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93104d9cf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622611cd1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7ff76f0341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308d9ace1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e33e9c2e045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eadd87f6d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eff2b7fef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ac3f9bf1643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BAKSTER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358 320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WEBERG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Vebergveien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1659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930 742 953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BAKSTER AS</a:t>
            </a:r>
          </a:p>
        </p:txBody>
      </p:sp>
    </p:spTree>
  </p:cSld>
  <p:clrMapOvr>
    <a:masterClrMapping xmlns:a="http://schemas.openxmlformats.org/drawingml/2006/main"/>
  </p:clrMapOvr>
</p:sld>
</file>