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d23f33be0e48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7bc7a588ea4304"/>
  </p:sldMasterIdLst>
  <p:sldIdLst>
    <p:sldId xmlns:r="http://schemas.openxmlformats.org/officeDocument/2006/relationships" id="256" r:id="R26fe5b6077a94af7"/>
    <p:sldId xmlns:r="http://schemas.openxmlformats.org/officeDocument/2006/relationships" id="257" r:id="R03781a373cb34332"/>
    <p:sldId xmlns:r="http://schemas.openxmlformats.org/officeDocument/2006/relationships" id="258" r:id="R37b2d5b82130423a"/>
    <p:sldId xmlns:r="http://schemas.openxmlformats.org/officeDocument/2006/relationships" id="259" r:id="R554111c6c15c476d"/>
    <p:sldId xmlns:r="http://schemas.openxmlformats.org/officeDocument/2006/relationships" id="260" r:id="Rb84ffc340c9b4e36"/>
    <p:sldId xmlns:r="http://schemas.openxmlformats.org/officeDocument/2006/relationships" id="261" r:id="R0671b2e01c8943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7bc7a588ea4304" /><Relationship Type="http://schemas.openxmlformats.org/officeDocument/2006/relationships/slide" Target="/ppt/slides/slide1.xml" Id="R26fe5b6077a94af7" /><Relationship Type="http://schemas.openxmlformats.org/officeDocument/2006/relationships/slide" Target="/ppt/slides/slide2.xml" Id="R03781a373cb34332" /><Relationship Type="http://schemas.openxmlformats.org/officeDocument/2006/relationships/slide" Target="/ppt/slides/slide3.xml" Id="R37b2d5b82130423a" /><Relationship Type="http://schemas.openxmlformats.org/officeDocument/2006/relationships/slide" Target="/ppt/slides/slide4.xml" Id="R554111c6c15c476d" /><Relationship Type="http://schemas.openxmlformats.org/officeDocument/2006/relationships/slide" Target="/ppt/slides/slide5.xml" Id="Rb84ffc340c9b4e36" /><Relationship Type="http://schemas.openxmlformats.org/officeDocument/2006/relationships/slide" Target="/ppt/slides/slide6.xml" Id="R0671b2e01c8943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f871bedece48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9913dbf882453c" /><Relationship Type="http://schemas.openxmlformats.org/officeDocument/2006/relationships/theme" Target="/ppt/slideMasters/theme/theme1.xml" Id="Ra0a81e178fd74a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9913dbf88245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923ae7783647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f4e94a9b0840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554b97a53c4f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292308ed8745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183e98871a48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84590656cc42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 REMAKE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 REMAKE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 REMAKE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 REMAKE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 REMAKE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 REMAKE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DIGITALS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 REMAKE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930 743 313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 REMAKE AS</a:t>
            </a:r>
          </a:p>
        </p:txBody>
      </p:sp>
    </p:spTree>
  </p:cSld>
  <p:clrMapOvr>
    <a:masterClrMapping xmlns:a="http://schemas.openxmlformats.org/drawingml/2006/main"/>
  </p:clrMapOvr>
</p:sld>
</file>