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993cf7896614b3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6599bc465bd4d0b"/>
  </p:sldMasterIdLst>
  <p:sldIdLst>
    <p:sldId xmlns:r="http://schemas.openxmlformats.org/officeDocument/2006/relationships" id="256" r:id="R96f348d83c6e460d"/>
    <p:sldId xmlns:r="http://schemas.openxmlformats.org/officeDocument/2006/relationships" id="257" r:id="R1dfb6deb79174ff1"/>
    <p:sldId xmlns:r="http://schemas.openxmlformats.org/officeDocument/2006/relationships" id="258" r:id="R21a499735df34656"/>
    <p:sldId xmlns:r="http://schemas.openxmlformats.org/officeDocument/2006/relationships" id="259" r:id="R1afe145e8025449a"/>
    <p:sldId xmlns:r="http://schemas.openxmlformats.org/officeDocument/2006/relationships" id="260" r:id="R07ac9762da4344c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599bc465bd4d0b" /><Relationship Type="http://schemas.openxmlformats.org/officeDocument/2006/relationships/slide" Target="/ppt/slides/slide1.xml" Id="R96f348d83c6e460d" /><Relationship Type="http://schemas.openxmlformats.org/officeDocument/2006/relationships/slide" Target="/ppt/slides/slide2.xml" Id="R1dfb6deb79174ff1" /><Relationship Type="http://schemas.openxmlformats.org/officeDocument/2006/relationships/slide" Target="/ppt/slides/slide3.xml" Id="R21a499735df34656" /><Relationship Type="http://schemas.openxmlformats.org/officeDocument/2006/relationships/slide" Target="/ppt/slides/slide4.xml" Id="R1afe145e8025449a" /><Relationship Type="http://schemas.openxmlformats.org/officeDocument/2006/relationships/slide" Target="/ppt/slides/slide5.xml" Id="R07ac9762da4344c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40e80c4b554c6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5a9b26ae6841b9" /><Relationship Type="http://schemas.openxmlformats.org/officeDocument/2006/relationships/theme" Target="/ppt/slideMasters/theme/theme1.xml" Id="R70d96820c4074df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85a9b26ae6841b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282dc848bc4b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ea34f7ef5c46a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b6b34566ce465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41b2fc1aff499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7228fc586042e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BAKKE NATURFORVALTNING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BAKKE NATURFORVALTNING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BAKKE NATURFORVALTNING ble etablert [år] og holder til i Vangsvik.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BAKKE NATURFORVALTNING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BAKKE NATURFORVALTNING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BAKKE NATURFORVALTNING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Torsli 158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9304 Vangsvik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930 747 653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BAKKE NATURFORVALTNING</a:t>
            </a:r>
          </a:p>
        </p:txBody>
      </p:sp>
    </p:spTree>
  </p:cSld>
  <p:clrMapOvr>
    <a:masterClrMapping xmlns:a="http://schemas.openxmlformats.org/drawingml/2006/main"/>
  </p:clrMapOvr>
</p:sld>
</file>