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8723b9df34b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1761d8c664b24"/>
  </p:sldMasterIdLst>
  <p:sldIdLst>
    <p:sldId xmlns:r="http://schemas.openxmlformats.org/officeDocument/2006/relationships" id="256" r:id="R14d8d575835e4ec1"/>
    <p:sldId xmlns:r="http://schemas.openxmlformats.org/officeDocument/2006/relationships" id="257" r:id="Rb4b34d9a0e064b72"/>
    <p:sldId xmlns:r="http://schemas.openxmlformats.org/officeDocument/2006/relationships" id="258" r:id="R4315e1f4babd456f"/>
    <p:sldId xmlns:r="http://schemas.openxmlformats.org/officeDocument/2006/relationships" id="259" r:id="Rd999ca82610d48d1"/>
    <p:sldId xmlns:r="http://schemas.openxmlformats.org/officeDocument/2006/relationships" id="260" r:id="R92aa4d73c4814af2"/>
    <p:sldId xmlns:r="http://schemas.openxmlformats.org/officeDocument/2006/relationships" id="261" r:id="Rad58b19b0ef1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1761d8c664b24" /><Relationship Type="http://schemas.openxmlformats.org/officeDocument/2006/relationships/slide" Target="/ppt/slides/slide1.xml" Id="R14d8d575835e4ec1" /><Relationship Type="http://schemas.openxmlformats.org/officeDocument/2006/relationships/slide" Target="/ppt/slides/slide2.xml" Id="Rb4b34d9a0e064b72" /><Relationship Type="http://schemas.openxmlformats.org/officeDocument/2006/relationships/slide" Target="/ppt/slides/slide3.xml" Id="R4315e1f4babd456f" /><Relationship Type="http://schemas.openxmlformats.org/officeDocument/2006/relationships/slide" Target="/ppt/slides/slide4.xml" Id="Rd999ca82610d48d1" /><Relationship Type="http://schemas.openxmlformats.org/officeDocument/2006/relationships/slide" Target="/ppt/slides/slide5.xml" Id="R92aa4d73c4814af2" /><Relationship Type="http://schemas.openxmlformats.org/officeDocument/2006/relationships/slide" Target="/ppt/slides/slide6.xml" Id="Rad58b19b0ef1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2da59984c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14639ba7c4a0e" /><Relationship Type="http://schemas.openxmlformats.org/officeDocument/2006/relationships/theme" Target="/ppt/slideMasters/theme/theme1.xml" Id="R18177d2359c2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14639ba7c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08ecda67e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810f2f4884e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bc48eb6d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b66140990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8ec4e70f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f12aba4e44e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ANDYS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ANDYS AS</a:t>
            </a:r>
          </a:p>
        </p:txBody>
      </p:sp>
    </p:spTree>
  </p:cSld>
  <p:clrMapOvr>
    <a:masterClrMapping xmlns:a="http://schemas.openxmlformats.org/drawingml/2006/main"/>
  </p:clrMapOvr>
</p:sld>
</file>