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8aa2dcde8e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e668158ed4d34"/>
  </p:sldMasterIdLst>
  <p:sldIdLst>
    <p:sldId xmlns:r="http://schemas.openxmlformats.org/officeDocument/2006/relationships" id="256" r:id="R42359add469a4b6e"/>
    <p:sldId xmlns:r="http://schemas.openxmlformats.org/officeDocument/2006/relationships" id="257" r:id="Rb69bcdccdbe844b2"/>
    <p:sldId xmlns:r="http://schemas.openxmlformats.org/officeDocument/2006/relationships" id="258" r:id="Rf290afaee6e5420f"/>
    <p:sldId xmlns:r="http://schemas.openxmlformats.org/officeDocument/2006/relationships" id="259" r:id="Rdfc821640b4e468d"/>
    <p:sldId xmlns:r="http://schemas.openxmlformats.org/officeDocument/2006/relationships" id="260" r:id="Raca7bf3ad5ae4f9b"/>
    <p:sldId xmlns:r="http://schemas.openxmlformats.org/officeDocument/2006/relationships" id="261" r:id="R95aed697f7ab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e668158ed4d34" /><Relationship Type="http://schemas.openxmlformats.org/officeDocument/2006/relationships/slide" Target="/ppt/slides/slide1.xml" Id="R42359add469a4b6e" /><Relationship Type="http://schemas.openxmlformats.org/officeDocument/2006/relationships/slide" Target="/ppt/slides/slide2.xml" Id="Rb69bcdccdbe844b2" /><Relationship Type="http://schemas.openxmlformats.org/officeDocument/2006/relationships/slide" Target="/ppt/slides/slide3.xml" Id="Rf290afaee6e5420f" /><Relationship Type="http://schemas.openxmlformats.org/officeDocument/2006/relationships/slide" Target="/ppt/slides/slide4.xml" Id="Rdfc821640b4e468d" /><Relationship Type="http://schemas.openxmlformats.org/officeDocument/2006/relationships/slide" Target="/ppt/slides/slide5.xml" Id="Raca7bf3ad5ae4f9b" /><Relationship Type="http://schemas.openxmlformats.org/officeDocument/2006/relationships/slide" Target="/ppt/slides/slide6.xml" Id="R95aed697f7ab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5eeb7a35b41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57905938d4c09" /><Relationship Type="http://schemas.openxmlformats.org/officeDocument/2006/relationships/theme" Target="/ppt/slideMasters/theme/theme1.xml" Id="Rda06aa723ba0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857905938d4c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9229a35fd45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95e14a69f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26ac467fa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b391b06fb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c19d75fcc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5cb230fcb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ANDYS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2 723 865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−274 326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1 066 225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930 752 207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ANDYS AS</a:t>
            </a:r>
          </a:p>
        </p:txBody>
      </p:sp>
    </p:spTree>
  </p:cSld>
  <p:clrMapOvr>
    <a:masterClrMapping xmlns:a="http://schemas.openxmlformats.org/drawingml/2006/main"/>
  </p:clrMapOvr>
</p:sld>
</file>