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7ef5743724b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92d3534ce4c8c"/>
  </p:sldMasterIdLst>
  <p:sldIdLst>
    <p:sldId xmlns:r="http://schemas.openxmlformats.org/officeDocument/2006/relationships" id="256" r:id="R72059664e5714158"/>
    <p:sldId xmlns:r="http://schemas.openxmlformats.org/officeDocument/2006/relationships" id="257" r:id="R3abf28e905434b58"/>
    <p:sldId xmlns:r="http://schemas.openxmlformats.org/officeDocument/2006/relationships" id="258" r:id="R81163563b35d4aac"/>
    <p:sldId xmlns:r="http://schemas.openxmlformats.org/officeDocument/2006/relationships" id="259" r:id="Rcc51f77aea33446b"/>
    <p:sldId xmlns:r="http://schemas.openxmlformats.org/officeDocument/2006/relationships" id="260" r:id="R3b0915b17e4d488d"/>
    <p:sldId xmlns:r="http://schemas.openxmlformats.org/officeDocument/2006/relationships" id="261" r:id="R0e1298616db44656"/>
    <p:sldId xmlns:r="http://schemas.openxmlformats.org/officeDocument/2006/relationships" id="262" r:id="Re4ef536fd92845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92d3534ce4c8c" /><Relationship Type="http://schemas.openxmlformats.org/officeDocument/2006/relationships/slide" Target="/ppt/slides/slide1.xml" Id="R72059664e5714158" /><Relationship Type="http://schemas.openxmlformats.org/officeDocument/2006/relationships/slide" Target="/ppt/slides/slide2.xml" Id="R3abf28e905434b58" /><Relationship Type="http://schemas.openxmlformats.org/officeDocument/2006/relationships/slide" Target="/ppt/slides/slide3.xml" Id="R81163563b35d4aac" /><Relationship Type="http://schemas.openxmlformats.org/officeDocument/2006/relationships/slide" Target="/ppt/slides/slide4.xml" Id="Rcc51f77aea33446b" /><Relationship Type="http://schemas.openxmlformats.org/officeDocument/2006/relationships/slide" Target="/ppt/slides/slide5.xml" Id="R3b0915b17e4d488d" /><Relationship Type="http://schemas.openxmlformats.org/officeDocument/2006/relationships/slide" Target="/ppt/slides/slide6.xml" Id="R0e1298616db44656" /><Relationship Type="http://schemas.openxmlformats.org/officeDocument/2006/relationships/slide" Target="/ppt/slides/slide7.xml" Id="Re4ef536fd92845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a55fa7d2d649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f7422a2604d75" /><Relationship Type="http://schemas.openxmlformats.org/officeDocument/2006/relationships/theme" Target="/ppt/slideMasters/theme/theme1.xml" Id="R80656aea202148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f7422a2604d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ac99884d243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d7bf3a46946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a651ca128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31128e0b2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df62e3733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4d3aa971b4d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ae4174ced4c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VØLAR HOEM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VØLAR HOEM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VØLAR HOEM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VØLAR HOEM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VØLAR HOEM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VØLAR HOEM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465 973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486 020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VØLAR HOEM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HOEM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AASEN HOEM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VØLAR HOEM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 terrasse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930 756 997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VØLAR HOEM AS</a:t>
            </a:r>
          </a:p>
        </p:txBody>
      </p:sp>
    </p:spTree>
  </p:cSld>
  <p:clrMapOvr>
    <a:masterClrMapping xmlns:a="http://schemas.openxmlformats.org/drawingml/2006/main"/>
  </p:clrMapOvr>
</p:sld>
</file>