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84c01e6d5a4b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22656c33a74a4f"/>
  </p:sldMasterIdLst>
  <p:sldIdLst>
    <p:sldId xmlns:r="http://schemas.openxmlformats.org/officeDocument/2006/relationships" id="256" r:id="Ra40604a9c71943a4"/>
    <p:sldId xmlns:r="http://schemas.openxmlformats.org/officeDocument/2006/relationships" id="257" r:id="R424fb2205c5d4ef5"/>
    <p:sldId xmlns:r="http://schemas.openxmlformats.org/officeDocument/2006/relationships" id="258" r:id="Rc97ccae8f0a24a5e"/>
    <p:sldId xmlns:r="http://schemas.openxmlformats.org/officeDocument/2006/relationships" id="259" r:id="R1c51c6adabd0477d"/>
    <p:sldId xmlns:r="http://schemas.openxmlformats.org/officeDocument/2006/relationships" id="260" r:id="R3ea2a9044f464bf2"/>
    <p:sldId xmlns:r="http://schemas.openxmlformats.org/officeDocument/2006/relationships" id="261" r:id="R95672a00d11c47b1"/>
    <p:sldId xmlns:r="http://schemas.openxmlformats.org/officeDocument/2006/relationships" id="262" r:id="Re1ac726175c84a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22656c33a74a4f" /><Relationship Type="http://schemas.openxmlformats.org/officeDocument/2006/relationships/slide" Target="/ppt/slides/slide1.xml" Id="Ra40604a9c71943a4" /><Relationship Type="http://schemas.openxmlformats.org/officeDocument/2006/relationships/slide" Target="/ppt/slides/slide2.xml" Id="R424fb2205c5d4ef5" /><Relationship Type="http://schemas.openxmlformats.org/officeDocument/2006/relationships/slide" Target="/ppt/slides/slide3.xml" Id="Rc97ccae8f0a24a5e" /><Relationship Type="http://schemas.openxmlformats.org/officeDocument/2006/relationships/slide" Target="/ppt/slides/slide4.xml" Id="R1c51c6adabd0477d" /><Relationship Type="http://schemas.openxmlformats.org/officeDocument/2006/relationships/slide" Target="/ppt/slides/slide5.xml" Id="R3ea2a9044f464bf2" /><Relationship Type="http://schemas.openxmlformats.org/officeDocument/2006/relationships/slide" Target="/ppt/slides/slide6.xml" Id="R95672a00d11c47b1" /><Relationship Type="http://schemas.openxmlformats.org/officeDocument/2006/relationships/slide" Target="/ppt/slides/slide7.xml" Id="Re1ac726175c84a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6116553fb347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64df6d7804786" /><Relationship Type="http://schemas.openxmlformats.org/officeDocument/2006/relationships/theme" Target="/ppt/slideMasters/theme/theme1.xml" Id="R7f9a8af1c2474a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c64df6d78047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5c33a1ea840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78b01554542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3d4a52b4c4f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29387189348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37e9ca6444d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3447dfa5344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21de660664b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PLANCK TECHNOLOGIES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PLANCK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PLANCK TECHNOLOGIES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PLANCK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PLANCK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PLANCK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1 981 516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2 260 432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1 993 563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3 997 316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6 909 289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PLANCK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MHEI HOLDING AS  –  71,0 %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HAMID MEHDIZADEH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 PONGRATZ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MANUEL LOPERA HUERTAS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 SØNDERBY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YANG SHAO-HORN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PLANCK TECHNOLOGIES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Oksenøyveien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930 758 965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PLANCK TECHNOLOGIES AS</a:t>
            </a:r>
          </a:p>
        </p:txBody>
      </p:sp>
    </p:spTree>
  </p:cSld>
  <p:clrMapOvr>
    <a:masterClrMapping xmlns:a="http://schemas.openxmlformats.org/drawingml/2006/main"/>
  </p:clrMapOvr>
</p:sld>
</file>